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60" r:id="rId3"/>
    <p:sldId id="265" r:id="rId4"/>
    <p:sldId id="266" r:id="rId5"/>
    <p:sldId id="267" r:id="rId6"/>
    <p:sldId id="268" r:id="rId7"/>
    <p:sldId id="259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224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6494C-7D9F-4091-A595-18981D3BE738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054F0-F3C8-42CF-AFBB-FB4D60EC0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4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D1BAC-6D40-47DA-A73A-B6AC4CA623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7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9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6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7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7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7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2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7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9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FDE99-5177-4161-9769-075D5502BF2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7888-5251-46FD-BDE9-90B8B44B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asoilresource.lawr.ucdavis.edu/soilweb-app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asoilresource.lawr.ucdavis.edu/soilweb-app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soilresource.lawr.ucdavis.edu/soilweb-app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/>
          <a:stretch/>
        </p:blipFill>
        <p:spPr bwMode="auto">
          <a:xfrm>
            <a:off x="8077200" y="0"/>
            <a:ext cx="1015368" cy="88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295400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Exploring the </a:t>
            </a:r>
            <a:r>
              <a:rPr lang="en-US" b="1" dirty="0" smtClean="0"/>
              <a:t>Potential </a:t>
            </a:r>
            <a:r>
              <a:rPr lang="en-US" b="1" dirty="0"/>
              <a:t>to I</a:t>
            </a:r>
            <a:r>
              <a:rPr lang="en-US" b="1" dirty="0" smtClean="0"/>
              <a:t>ncrease Groundwater Recharge </a:t>
            </a:r>
            <a:r>
              <a:rPr lang="en-US" b="1" dirty="0"/>
              <a:t>in </a:t>
            </a:r>
            <a:r>
              <a:rPr lang="en-US" b="1" dirty="0" smtClean="0"/>
              <a:t>Agricultural Soil Landscapes</a:t>
            </a:r>
            <a:endParaRPr lang="en-US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3098"/>
            <a:ext cx="2264459" cy="50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14080"/>
            <a:ext cx="31273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8288"/>
            <a:ext cx="2545261" cy="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192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tx1"/>
                </a:solidFill>
              </a:rPr>
              <a:t>Toby O’Geen  UC Davis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California Soil Resource Lab</a:t>
            </a:r>
          </a:p>
          <a:p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734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6"/>
              </a:rPr>
              <a:t>http://</a:t>
            </a:r>
            <a:r>
              <a:rPr lang="en-US" sz="2800" b="1" dirty="0" smtClean="0">
                <a:hlinkClick r:id="rId6"/>
              </a:rPr>
              <a:t>casoilresource.lawr.ucdavis.edu/soilweb-apps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454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On-Farm Groundwater Recharge </a:t>
            </a:r>
            <a:r>
              <a:rPr lang="en-US" sz="3600" b="1" dirty="0" smtClean="0"/>
              <a:t>App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2517" r="57985"/>
          <a:stretch/>
        </p:blipFill>
        <p:spPr bwMode="auto">
          <a:xfrm>
            <a:off x="76200" y="1122287"/>
            <a:ext cx="8991600" cy="57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670" y="44196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5.5 million acres of suitable land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7714" y="6378361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Cal. Ag. July issue 2015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685800" y="53340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casoilresource.lawr.ucdavis.edu/soilweb-apps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60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Interactive Map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12381" r="55650"/>
          <a:stretch/>
        </p:blipFill>
        <p:spPr bwMode="auto">
          <a:xfrm>
            <a:off x="0" y="990600"/>
            <a:ext cx="9144000" cy="550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00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Map Query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12245" r="55612"/>
          <a:stretch/>
        </p:blipFill>
        <p:spPr bwMode="auto">
          <a:xfrm>
            <a:off x="0" y="914400"/>
            <a:ext cx="9120673" cy="550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02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Factor Scores: As Mapped &amp; with Deep Tillage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11973" r="55497"/>
          <a:stretch/>
        </p:blipFill>
        <p:spPr bwMode="auto">
          <a:xfrm>
            <a:off x="0" y="990600"/>
            <a:ext cx="9125339" cy="550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53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Links with </a:t>
            </a:r>
            <a:r>
              <a:rPr lang="en-US" sz="3600" b="1" dirty="0" err="1" smtClean="0"/>
              <a:t>SoilWeb</a:t>
            </a:r>
            <a:endParaRPr lang="en-US" sz="36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2173" r="58800"/>
          <a:stretch/>
        </p:blipFill>
        <p:spPr bwMode="auto">
          <a:xfrm>
            <a:off x="-5820" y="842535"/>
            <a:ext cx="9149820" cy="60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59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Links with Soil Series Extent Explorer</a:t>
            </a:r>
            <a:endParaRPr lang="en-US" sz="36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11782" r="57921"/>
          <a:stretch/>
        </p:blipFill>
        <p:spPr bwMode="auto">
          <a:xfrm>
            <a:off x="105509" y="762000"/>
            <a:ext cx="903849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4948" r="35478"/>
          <a:stretch/>
        </p:blipFill>
        <p:spPr bwMode="auto">
          <a:xfrm>
            <a:off x="457200" y="-117170"/>
            <a:ext cx="8524984" cy="697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0" y="804446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casoilresource.lawr.ucdavis.edu/soilweb-apps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19531" y="5562600"/>
            <a:ext cx="2601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Thank You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444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71</Words>
  <Application>Microsoft Office PowerPoint</Application>
  <PresentationFormat>On-screen Show (4:3)</PresentationFormat>
  <Paragraphs>17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Exploring the Potential to Increase Groundwater Recharge in Agricultural Soil Landscapes</vt:lpstr>
      <vt:lpstr>On-Farm Groundwater Recharge App</vt:lpstr>
      <vt:lpstr>Interactive Map</vt:lpstr>
      <vt:lpstr>Map Query</vt:lpstr>
      <vt:lpstr>Factor Scores: As Mapped &amp; with Deep Tillage</vt:lpstr>
      <vt:lpstr>Links with SoilWeb</vt:lpstr>
      <vt:lpstr>Links with Soil Series Extent Explorer</vt:lpstr>
      <vt:lpstr>oil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O'Geen</dc:creator>
  <cp:lastModifiedBy>Anthony O'Geen</cp:lastModifiedBy>
  <cp:revision>16</cp:revision>
  <dcterms:created xsi:type="dcterms:W3CDTF">2016-03-01T03:48:10Z</dcterms:created>
  <dcterms:modified xsi:type="dcterms:W3CDTF">2016-06-08T15:57:43Z</dcterms:modified>
</cp:coreProperties>
</file>