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template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5BA5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99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111375"/>
            <a:ext cx="7924800" cy="1470025"/>
          </a:xfrm>
        </p:spPr>
        <p:txBody>
          <a:bodyPr>
            <a:normAutofit/>
          </a:bodyPr>
          <a:lstStyle>
            <a:lvl1pPr algn="l">
              <a:defRPr sz="3100">
                <a:solidFill>
                  <a:srgbClr val="195BA5"/>
                </a:solidFill>
                <a:latin typeface="Futura UC Davis Medium" panose="020B05020202040203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276600"/>
            <a:ext cx="6400800" cy="8382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195BA5"/>
                </a:solidFill>
                <a:latin typeface="Futura UC Davis Medium" panose="020B05020202040203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76200"/>
            <a:ext cx="2133600" cy="365125"/>
          </a:xfrm>
        </p:spPr>
        <p:txBody>
          <a:bodyPr/>
          <a:lstStyle>
            <a:lvl1pPr algn="r">
              <a:defRPr sz="1200">
                <a:solidFill>
                  <a:schemeClr val="tx2"/>
                </a:solidFill>
                <a:latin typeface="Futura UC Davis Light" panose="020B0402020204020303" pitchFamily="34" charset="0"/>
              </a:defRPr>
            </a:lvl1pPr>
          </a:lstStyle>
          <a:p>
            <a:fld id="{A302CFF2-27D5-48A3-B22A-EE286B1F0C25}" type="datetimeFigureOut">
              <a:rPr lang="en-US" smtClean="0"/>
              <a:pPr/>
              <a:t>3/23/2016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63256" y="3170820"/>
            <a:ext cx="8080744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H="1">
            <a:off x="7928344" y="6629400"/>
            <a:ext cx="1215656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H="1">
            <a:off x="6788888" y="6629400"/>
            <a:ext cx="1139456" cy="0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H="1">
            <a:off x="5649432" y="6629400"/>
            <a:ext cx="1139456" cy="0"/>
          </a:xfrm>
          <a:prstGeom prst="line">
            <a:avLst/>
          </a:prstGeom>
          <a:ln w="254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H="1">
            <a:off x="4509976" y="6629400"/>
            <a:ext cx="1139456" cy="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H="1">
            <a:off x="3370520" y="6629400"/>
            <a:ext cx="1139456" cy="0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H="1">
            <a:off x="2383464" y="6629400"/>
            <a:ext cx="1139456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H="1">
            <a:off x="1244008" y="6629400"/>
            <a:ext cx="1139456" cy="0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H="1">
            <a:off x="0" y="6629400"/>
            <a:ext cx="124400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577" y="5764201"/>
            <a:ext cx="2386584" cy="69757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2418" y="5105400"/>
            <a:ext cx="1649470" cy="1676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1990" y="5695621"/>
            <a:ext cx="2299610" cy="476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810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Coll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5257800" y="4800600"/>
            <a:ext cx="3505200" cy="1470025"/>
          </a:xfrm>
        </p:spPr>
        <p:txBody>
          <a:bodyPr>
            <a:normAutofit/>
          </a:bodyPr>
          <a:lstStyle>
            <a:lvl1pPr algn="l">
              <a:defRPr sz="3100">
                <a:solidFill>
                  <a:srgbClr val="195BA5"/>
                </a:solidFill>
                <a:latin typeface="Futura UC Davis Medium" panose="020B05020202040203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105400" y="3962400"/>
            <a:ext cx="0" cy="2895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953000" cy="6858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5105400" y="0"/>
            <a:ext cx="3124200" cy="37338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2"/>
          </p:nvPr>
        </p:nvSpPr>
        <p:spPr>
          <a:xfrm>
            <a:off x="6858000" y="6324600"/>
            <a:ext cx="2133600" cy="365125"/>
          </a:xfrm>
        </p:spPr>
        <p:txBody>
          <a:bodyPr/>
          <a:lstStyle>
            <a:lvl1pPr algn="r">
              <a:defRPr>
                <a:solidFill>
                  <a:srgbClr val="195BA5"/>
                </a:solidFill>
                <a:latin typeface="Futura UC Davis Light" panose="020B0402020204020303" pitchFamily="34" charset="0"/>
              </a:defRPr>
            </a:lvl1pPr>
          </a:lstStyle>
          <a:p>
            <a:fld id="{A302CFF2-27D5-48A3-B22A-EE286B1F0C25}" type="datetimeFigureOut">
              <a:rPr lang="en-US" smtClean="0"/>
              <a:pPr/>
              <a:t>3/23/2016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453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Coll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987056" y="-22225"/>
            <a:ext cx="8080744" cy="1089025"/>
          </a:xfrm>
        </p:spPr>
        <p:txBody>
          <a:bodyPr>
            <a:normAutofit/>
          </a:bodyPr>
          <a:lstStyle>
            <a:lvl1pPr algn="l">
              <a:defRPr sz="3100">
                <a:solidFill>
                  <a:srgbClr val="195BA5"/>
                </a:solidFill>
                <a:latin typeface="Futura UC Davis Medium" panose="020B05020202040203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6553200" y="4572000"/>
            <a:ext cx="2209800" cy="14478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3505200" y="4572000"/>
            <a:ext cx="2895600" cy="18288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063256" y="884820"/>
            <a:ext cx="808074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3505200" y="1524000"/>
            <a:ext cx="4038600" cy="28956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381000" y="1524000"/>
            <a:ext cx="2971800" cy="4572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4"/>
          </p:nvPr>
        </p:nvSpPr>
        <p:spPr>
          <a:xfrm>
            <a:off x="6861544" y="6264275"/>
            <a:ext cx="2133600" cy="365125"/>
          </a:xfrm>
        </p:spPr>
        <p:txBody>
          <a:bodyPr/>
          <a:lstStyle>
            <a:lvl1pPr algn="r">
              <a:defRPr>
                <a:solidFill>
                  <a:srgbClr val="195BA5"/>
                </a:solidFill>
                <a:latin typeface="Futura UC Davis Light" panose="020B0402020204020303" pitchFamily="34" charset="0"/>
              </a:defRPr>
            </a:lvl1pPr>
          </a:lstStyle>
          <a:p>
            <a:fld id="{A302CFF2-27D5-48A3-B22A-EE286B1F0C25}" type="datetimeFigureOut">
              <a:rPr lang="en-US" smtClean="0"/>
              <a:pPr/>
              <a:t>3/23/2016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198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 Coll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987056" y="-22225"/>
            <a:ext cx="8080744" cy="1089025"/>
          </a:xfrm>
        </p:spPr>
        <p:txBody>
          <a:bodyPr>
            <a:normAutofit/>
          </a:bodyPr>
          <a:lstStyle>
            <a:lvl1pPr algn="l">
              <a:defRPr sz="3100">
                <a:solidFill>
                  <a:srgbClr val="195BA5"/>
                </a:solidFill>
                <a:latin typeface="Futura UC Davis Medium" panose="020B05020202040203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6553200" y="4572000"/>
            <a:ext cx="2209800" cy="14478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3505200" y="4572000"/>
            <a:ext cx="2895600" cy="18288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8848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3505200" y="1524000"/>
            <a:ext cx="4038600" cy="28956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381000" y="1524000"/>
            <a:ext cx="2971800" cy="4572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4"/>
          </p:nvPr>
        </p:nvSpPr>
        <p:spPr>
          <a:xfrm>
            <a:off x="6861544" y="6264275"/>
            <a:ext cx="2133600" cy="365125"/>
          </a:xfrm>
        </p:spPr>
        <p:txBody>
          <a:bodyPr/>
          <a:lstStyle>
            <a:lvl1pPr algn="r">
              <a:defRPr>
                <a:solidFill>
                  <a:srgbClr val="195BA5"/>
                </a:solidFill>
                <a:latin typeface="Futura UC Davis Light" panose="020B0402020204020303" pitchFamily="34" charset="0"/>
              </a:defRPr>
            </a:lvl1pPr>
          </a:lstStyle>
          <a:p>
            <a:fld id="{A302CFF2-27D5-48A3-B22A-EE286B1F0C25}" type="datetimeFigureOut">
              <a:rPr lang="en-US" smtClean="0"/>
              <a:pPr/>
              <a:t>3/23/2016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2784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creen Im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-3544" y="6447420"/>
            <a:ext cx="8080744" cy="0"/>
          </a:xfrm>
          <a:prstGeom prst="line">
            <a:avLst/>
          </a:prstGeom>
          <a:ln w="381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3"/>
          <p:cNvSpPr>
            <a:spLocks noGrp="1"/>
          </p:cNvSpPr>
          <p:nvPr>
            <p:ph type="dt" sz="half" idx="14"/>
          </p:nvPr>
        </p:nvSpPr>
        <p:spPr>
          <a:xfrm>
            <a:off x="6934200" y="92075"/>
            <a:ext cx="2133600" cy="365125"/>
          </a:xfrm>
        </p:spPr>
        <p:txBody>
          <a:bodyPr/>
          <a:lstStyle>
            <a:lvl1pPr algn="r">
              <a:defRPr>
                <a:solidFill>
                  <a:srgbClr val="195BA5"/>
                </a:solidFill>
                <a:latin typeface="Futura UC Davis Light" panose="020B0402020204020303" pitchFamily="34" charset="0"/>
              </a:defRPr>
            </a:lvl1pPr>
          </a:lstStyle>
          <a:p>
            <a:fld id="{A302CFF2-27D5-48A3-B22A-EE286B1F0C25}" type="datetimeFigureOut">
              <a:rPr lang="en-US" smtClean="0"/>
              <a:pPr/>
              <a:t>3/23/2016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152400" y="5638800"/>
            <a:ext cx="7924800" cy="961020"/>
          </a:xfrm>
        </p:spPr>
        <p:txBody>
          <a:bodyPr>
            <a:normAutofit/>
          </a:bodyPr>
          <a:lstStyle>
            <a:lvl1pPr algn="l">
              <a:defRPr sz="3100">
                <a:solidFill>
                  <a:srgbClr val="000000"/>
                </a:solidFill>
                <a:latin typeface="Futura UC Davis Medium" panose="020B05020202040203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839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ull Screen Im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-3544" y="6447420"/>
            <a:ext cx="9147544" cy="0"/>
          </a:xfrm>
          <a:prstGeom prst="line">
            <a:avLst/>
          </a:prstGeom>
          <a:ln w="381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3"/>
          <p:cNvSpPr>
            <a:spLocks noGrp="1"/>
          </p:cNvSpPr>
          <p:nvPr>
            <p:ph type="dt" sz="half" idx="14"/>
          </p:nvPr>
        </p:nvSpPr>
        <p:spPr>
          <a:xfrm>
            <a:off x="6934200" y="92075"/>
            <a:ext cx="2133600" cy="365125"/>
          </a:xfrm>
        </p:spPr>
        <p:txBody>
          <a:bodyPr/>
          <a:lstStyle>
            <a:lvl1pPr algn="r">
              <a:defRPr>
                <a:solidFill>
                  <a:srgbClr val="195BA5"/>
                </a:solidFill>
                <a:latin typeface="Futura UC Davis Light" panose="020B0402020204020303" pitchFamily="34" charset="0"/>
              </a:defRPr>
            </a:lvl1pPr>
          </a:lstStyle>
          <a:p>
            <a:fld id="{A302CFF2-27D5-48A3-B22A-EE286B1F0C25}" type="datetimeFigureOut">
              <a:rPr lang="en-US" smtClean="0"/>
              <a:pPr/>
              <a:t>3/23/2016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152400" y="5638800"/>
            <a:ext cx="7924800" cy="961020"/>
          </a:xfrm>
        </p:spPr>
        <p:txBody>
          <a:bodyPr>
            <a:normAutofit/>
          </a:bodyPr>
          <a:lstStyle>
            <a:lvl1pPr algn="l">
              <a:defRPr sz="3100">
                <a:solidFill>
                  <a:srgbClr val="000000"/>
                </a:solidFill>
                <a:latin typeface="Futura UC Davis Medium" panose="020B05020202040203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502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creen 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4"/>
          </p:nvPr>
        </p:nvSpPr>
        <p:spPr>
          <a:xfrm>
            <a:off x="6934200" y="92075"/>
            <a:ext cx="2133600" cy="365125"/>
          </a:xfrm>
        </p:spPr>
        <p:txBody>
          <a:bodyPr/>
          <a:lstStyle>
            <a:lvl1pPr algn="r">
              <a:defRPr>
                <a:solidFill>
                  <a:srgbClr val="195BA5"/>
                </a:solidFill>
                <a:latin typeface="Futura UC Davis Light" panose="020B0402020204020303" pitchFamily="34" charset="0"/>
              </a:defRPr>
            </a:lvl1pPr>
          </a:lstStyle>
          <a:p>
            <a:fld id="{A302CFF2-27D5-48A3-B22A-EE286B1F0C25}" type="datetimeFigureOut">
              <a:rPr lang="en-US" smtClean="0"/>
              <a:pPr/>
              <a:t>3/23/2016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5105400"/>
            <a:ext cx="8534400" cy="1447800"/>
          </a:xfrm>
          <a:prstGeom prst="rect">
            <a:avLst/>
          </a:prstGeom>
          <a:solidFill>
            <a:srgbClr val="00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 userDrawn="1"/>
        </p:nvCxnSpPr>
        <p:spPr>
          <a:xfrm flipV="1">
            <a:off x="-3544" y="5750987"/>
            <a:ext cx="8537944" cy="10633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152400" y="4953000"/>
            <a:ext cx="8382000" cy="961020"/>
          </a:xfrm>
        </p:spPr>
        <p:txBody>
          <a:bodyPr>
            <a:normAutofit/>
          </a:bodyPr>
          <a:lstStyle>
            <a:lvl1pPr algn="l">
              <a:defRPr sz="3100">
                <a:solidFill>
                  <a:schemeClr val="bg1"/>
                </a:solidFill>
                <a:latin typeface="Futura UC Davis Medium" panose="020B05020202040203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52400" y="5829300"/>
            <a:ext cx="8382000" cy="72390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  <a:latin typeface="Futura UC Davis Light" panose="020B04020202040203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1313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987056" y="-22225"/>
            <a:ext cx="8080744" cy="1089025"/>
          </a:xfrm>
        </p:spPr>
        <p:txBody>
          <a:bodyPr>
            <a:normAutofit/>
          </a:bodyPr>
          <a:lstStyle>
            <a:lvl1pPr algn="l">
              <a:defRPr sz="3100">
                <a:solidFill>
                  <a:srgbClr val="195BA5"/>
                </a:solidFill>
                <a:latin typeface="Futura UC Davis Medium" panose="020B05020202040203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63256" y="884820"/>
            <a:ext cx="808074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12"/>
          <p:cNvSpPr>
            <a:spLocks noGrp="1"/>
          </p:cNvSpPr>
          <p:nvPr>
            <p:ph sz="quarter" idx="10"/>
          </p:nvPr>
        </p:nvSpPr>
        <p:spPr>
          <a:xfrm>
            <a:off x="304800" y="1524000"/>
            <a:ext cx="4114800" cy="4724400"/>
          </a:xfrm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Futura UC Davis Light" panose="020B0402020204020303" pitchFamily="34" charset="0"/>
              </a:defRPr>
            </a:lvl1pPr>
            <a:lvl2pPr>
              <a:defRPr sz="2200">
                <a:solidFill>
                  <a:srgbClr val="000000"/>
                </a:solidFill>
                <a:latin typeface="Futura UC Davis Light" panose="020B0402020204020303" pitchFamily="34" charset="0"/>
              </a:defRPr>
            </a:lvl2pPr>
            <a:lvl3pPr>
              <a:defRPr sz="2000">
                <a:solidFill>
                  <a:srgbClr val="000000"/>
                </a:solidFill>
                <a:latin typeface="Futura UC Davis Light" panose="020B0402020204020303" pitchFamily="34" charset="0"/>
              </a:defRPr>
            </a:lvl3pPr>
            <a:lvl4pPr>
              <a:defRPr sz="1800">
                <a:solidFill>
                  <a:srgbClr val="000000"/>
                </a:solidFill>
                <a:latin typeface="Futura UC Davis Light" panose="020B0402020204020303" pitchFamily="34" charset="0"/>
              </a:defRPr>
            </a:lvl4pPr>
            <a:lvl5pPr>
              <a:defRPr sz="1600">
                <a:solidFill>
                  <a:srgbClr val="000000"/>
                </a:solidFill>
                <a:latin typeface="Futura UC Davis Light" panose="020B0402020204020303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2"/>
          <p:cNvSpPr>
            <a:spLocks noGrp="1"/>
          </p:cNvSpPr>
          <p:nvPr>
            <p:ph sz="quarter" idx="11"/>
          </p:nvPr>
        </p:nvSpPr>
        <p:spPr>
          <a:xfrm>
            <a:off x="4724400" y="1524000"/>
            <a:ext cx="4114800" cy="4724400"/>
          </a:xfrm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Futura UC Davis Light" panose="020B0402020204020303" pitchFamily="34" charset="0"/>
              </a:defRPr>
            </a:lvl1pPr>
            <a:lvl2pPr>
              <a:defRPr sz="2200">
                <a:solidFill>
                  <a:srgbClr val="000000"/>
                </a:solidFill>
                <a:latin typeface="Futura UC Davis Light" panose="020B0402020204020303" pitchFamily="34" charset="0"/>
              </a:defRPr>
            </a:lvl2pPr>
            <a:lvl3pPr>
              <a:defRPr sz="2000">
                <a:solidFill>
                  <a:srgbClr val="000000"/>
                </a:solidFill>
                <a:latin typeface="Futura UC Davis Light" panose="020B0402020204020303" pitchFamily="34" charset="0"/>
              </a:defRPr>
            </a:lvl3pPr>
            <a:lvl4pPr>
              <a:defRPr sz="1800">
                <a:solidFill>
                  <a:srgbClr val="000000"/>
                </a:solidFill>
                <a:latin typeface="Futura UC Davis Light" panose="020B0402020204020303" pitchFamily="34" charset="0"/>
              </a:defRPr>
            </a:lvl4pPr>
            <a:lvl5pPr>
              <a:defRPr sz="1600">
                <a:solidFill>
                  <a:srgbClr val="000000"/>
                </a:solidFill>
                <a:latin typeface="Futura UC Davis Light" panose="020B0402020204020303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4"/>
          </p:nvPr>
        </p:nvSpPr>
        <p:spPr>
          <a:xfrm>
            <a:off x="6861544" y="6264275"/>
            <a:ext cx="2133600" cy="365125"/>
          </a:xfrm>
        </p:spPr>
        <p:txBody>
          <a:bodyPr/>
          <a:lstStyle>
            <a:lvl1pPr algn="r">
              <a:defRPr>
                <a:solidFill>
                  <a:srgbClr val="195BA5"/>
                </a:solidFill>
                <a:latin typeface="Futura UC Davis Light" panose="020B0402020204020303" pitchFamily="34" charset="0"/>
              </a:defRPr>
            </a:lvl1pPr>
          </a:lstStyle>
          <a:p>
            <a:fld id="{A302CFF2-27D5-48A3-B22A-EE286B1F0C25}" type="datetimeFigureOut">
              <a:rPr lang="en-US" smtClean="0"/>
              <a:pPr/>
              <a:t>3/23/2016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881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987056" y="-22225"/>
            <a:ext cx="8080744" cy="1089025"/>
          </a:xfrm>
        </p:spPr>
        <p:txBody>
          <a:bodyPr>
            <a:normAutofit/>
          </a:bodyPr>
          <a:lstStyle>
            <a:lvl1pPr algn="l">
              <a:defRPr sz="3100">
                <a:solidFill>
                  <a:srgbClr val="195BA5"/>
                </a:solidFill>
                <a:latin typeface="Futura UC Davis Medium" panose="020B05020202040203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8848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12"/>
          <p:cNvSpPr>
            <a:spLocks noGrp="1"/>
          </p:cNvSpPr>
          <p:nvPr>
            <p:ph sz="quarter" idx="10"/>
          </p:nvPr>
        </p:nvSpPr>
        <p:spPr>
          <a:xfrm>
            <a:off x="304800" y="1524000"/>
            <a:ext cx="4114800" cy="4724400"/>
          </a:xfrm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Futura UC Davis Light" panose="020B0402020204020303" pitchFamily="34" charset="0"/>
              </a:defRPr>
            </a:lvl1pPr>
            <a:lvl2pPr>
              <a:defRPr sz="2200">
                <a:solidFill>
                  <a:srgbClr val="000000"/>
                </a:solidFill>
                <a:latin typeface="Futura UC Davis Light" panose="020B0402020204020303" pitchFamily="34" charset="0"/>
              </a:defRPr>
            </a:lvl2pPr>
            <a:lvl3pPr>
              <a:defRPr sz="2000">
                <a:solidFill>
                  <a:srgbClr val="000000"/>
                </a:solidFill>
                <a:latin typeface="Futura UC Davis Light" panose="020B0402020204020303" pitchFamily="34" charset="0"/>
              </a:defRPr>
            </a:lvl3pPr>
            <a:lvl4pPr>
              <a:defRPr sz="1800">
                <a:solidFill>
                  <a:srgbClr val="000000"/>
                </a:solidFill>
                <a:latin typeface="Futura UC Davis Light" panose="020B0402020204020303" pitchFamily="34" charset="0"/>
              </a:defRPr>
            </a:lvl4pPr>
            <a:lvl5pPr>
              <a:defRPr sz="1600">
                <a:solidFill>
                  <a:srgbClr val="000000"/>
                </a:solidFill>
                <a:latin typeface="Futura UC Davis Light" panose="020B0402020204020303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2"/>
          <p:cNvSpPr>
            <a:spLocks noGrp="1"/>
          </p:cNvSpPr>
          <p:nvPr>
            <p:ph sz="quarter" idx="11"/>
          </p:nvPr>
        </p:nvSpPr>
        <p:spPr>
          <a:xfrm>
            <a:off x="4724400" y="1524000"/>
            <a:ext cx="4114800" cy="4724400"/>
          </a:xfrm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Futura UC Davis Light" panose="020B0402020204020303" pitchFamily="34" charset="0"/>
              </a:defRPr>
            </a:lvl1pPr>
            <a:lvl2pPr>
              <a:defRPr sz="2200">
                <a:solidFill>
                  <a:srgbClr val="000000"/>
                </a:solidFill>
                <a:latin typeface="Futura UC Davis Light" panose="020B0402020204020303" pitchFamily="34" charset="0"/>
              </a:defRPr>
            </a:lvl2pPr>
            <a:lvl3pPr>
              <a:defRPr sz="2000">
                <a:solidFill>
                  <a:srgbClr val="000000"/>
                </a:solidFill>
                <a:latin typeface="Futura UC Davis Light" panose="020B0402020204020303" pitchFamily="34" charset="0"/>
              </a:defRPr>
            </a:lvl3pPr>
            <a:lvl4pPr>
              <a:defRPr sz="1800">
                <a:solidFill>
                  <a:srgbClr val="000000"/>
                </a:solidFill>
                <a:latin typeface="Futura UC Davis Light" panose="020B0402020204020303" pitchFamily="34" charset="0"/>
              </a:defRPr>
            </a:lvl4pPr>
            <a:lvl5pPr>
              <a:defRPr sz="1600">
                <a:solidFill>
                  <a:srgbClr val="000000"/>
                </a:solidFill>
                <a:latin typeface="Futura UC Davis Light" panose="020B0402020204020303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4"/>
          </p:nvPr>
        </p:nvSpPr>
        <p:spPr>
          <a:xfrm>
            <a:off x="6861544" y="6264275"/>
            <a:ext cx="2133600" cy="365125"/>
          </a:xfrm>
        </p:spPr>
        <p:txBody>
          <a:bodyPr/>
          <a:lstStyle>
            <a:lvl1pPr algn="r">
              <a:defRPr>
                <a:solidFill>
                  <a:srgbClr val="195BA5"/>
                </a:solidFill>
                <a:latin typeface="Futura UC Davis Light" panose="020B0402020204020303" pitchFamily="34" charset="0"/>
              </a:defRPr>
            </a:lvl1pPr>
          </a:lstStyle>
          <a:p>
            <a:fld id="{A302CFF2-27D5-48A3-B22A-EE286B1F0C25}" type="datetimeFigureOut">
              <a:rPr lang="en-US" smtClean="0"/>
              <a:pPr/>
              <a:t>3/23/2016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6941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987056" y="-22225"/>
            <a:ext cx="8080744" cy="1089025"/>
          </a:xfrm>
        </p:spPr>
        <p:txBody>
          <a:bodyPr>
            <a:normAutofit/>
          </a:bodyPr>
          <a:lstStyle>
            <a:lvl1pPr algn="l">
              <a:defRPr sz="3100">
                <a:solidFill>
                  <a:srgbClr val="195BA5"/>
                </a:solidFill>
                <a:latin typeface="Futura UC Davis Medium" panose="020B05020202040203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63256" y="884820"/>
            <a:ext cx="808074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>
          <a:xfrm>
            <a:off x="6861544" y="6264275"/>
            <a:ext cx="2133600" cy="365125"/>
          </a:xfrm>
        </p:spPr>
        <p:txBody>
          <a:bodyPr/>
          <a:lstStyle>
            <a:lvl1pPr algn="r">
              <a:defRPr>
                <a:solidFill>
                  <a:srgbClr val="195BA5"/>
                </a:solidFill>
                <a:latin typeface="Futura UC Davis Light" panose="020B0402020204020303" pitchFamily="34" charset="0"/>
              </a:defRPr>
            </a:lvl1pPr>
          </a:lstStyle>
          <a:p>
            <a:fld id="{A302CFF2-27D5-48A3-B22A-EE286B1F0C25}" type="datetimeFigureOut">
              <a:rPr lang="en-US" smtClean="0"/>
              <a:pPr/>
              <a:t>3/23/2016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329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987056" y="-22225"/>
            <a:ext cx="8080744" cy="1089025"/>
          </a:xfrm>
        </p:spPr>
        <p:txBody>
          <a:bodyPr>
            <a:normAutofit/>
          </a:bodyPr>
          <a:lstStyle>
            <a:lvl1pPr algn="l">
              <a:defRPr sz="3100">
                <a:solidFill>
                  <a:srgbClr val="195BA5"/>
                </a:solidFill>
                <a:latin typeface="Futura UC Davis Medium" panose="020B05020202040203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8848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>
          <a:xfrm>
            <a:off x="6861544" y="6264275"/>
            <a:ext cx="2133600" cy="365125"/>
          </a:xfrm>
        </p:spPr>
        <p:txBody>
          <a:bodyPr/>
          <a:lstStyle>
            <a:lvl1pPr algn="r">
              <a:defRPr>
                <a:solidFill>
                  <a:srgbClr val="195BA5"/>
                </a:solidFill>
                <a:latin typeface="Futura UC Davis Light" panose="020B0402020204020303" pitchFamily="34" charset="0"/>
              </a:defRPr>
            </a:lvl1pPr>
          </a:lstStyle>
          <a:p>
            <a:fld id="{A302CFF2-27D5-48A3-B22A-EE286B1F0C25}" type="datetimeFigureOut">
              <a:rPr lang="en-US" smtClean="0"/>
              <a:pPr/>
              <a:t>3/23/2016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0190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111375"/>
            <a:ext cx="7924800" cy="1470025"/>
          </a:xfrm>
        </p:spPr>
        <p:txBody>
          <a:bodyPr>
            <a:normAutofit/>
          </a:bodyPr>
          <a:lstStyle>
            <a:lvl1pPr algn="l">
              <a:defRPr sz="3100">
                <a:solidFill>
                  <a:srgbClr val="195BA5"/>
                </a:solidFill>
                <a:latin typeface="Futura UC Davis Medium" panose="020B05020202040203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276600"/>
            <a:ext cx="6400800" cy="8382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195BA5"/>
                </a:solidFill>
                <a:latin typeface="Futura UC Davis Medium" panose="020B05020202040203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76200"/>
            <a:ext cx="2133600" cy="365125"/>
          </a:xfrm>
        </p:spPr>
        <p:txBody>
          <a:bodyPr/>
          <a:lstStyle>
            <a:lvl1pPr algn="r">
              <a:defRPr sz="1200">
                <a:solidFill>
                  <a:schemeClr val="tx2"/>
                </a:solidFill>
                <a:latin typeface="Futura UC Davis Light" panose="020B0402020204020303" pitchFamily="34" charset="0"/>
              </a:defRPr>
            </a:lvl1pPr>
          </a:lstStyle>
          <a:p>
            <a:fld id="{A302CFF2-27D5-48A3-B22A-EE286B1F0C25}" type="datetimeFigureOut">
              <a:rPr lang="en-US" smtClean="0"/>
              <a:pPr/>
              <a:t>3/23/2016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3170820"/>
            <a:ext cx="914400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H="1">
            <a:off x="7928344" y="6629400"/>
            <a:ext cx="1215656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H="1">
            <a:off x="6788888" y="6629400"/>
            <a:ext cx="1139456" cy="0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H="1">
            <a:off x="5649432" y="6629400"/>
            <a:ext cx="1139456" cy="0"/>
          </a:xfrm>
          <a:prstGeom prst="line">
            <a:avLst/>
          </a:prstGeom>
          <a:ln w="254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H="1">
            <a:off x="4509976" y="6629400"/>
            <a:ext cx="1139456" cy="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H="1">
            <a:off x="3370520" y="6629400"/>
            <a:ext cx="1139456" cy="0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H="1">
            <a:off x="2383464" y="6629400"/>
            <a:ext cx="1139456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H="1">
            <a:off x="1244008" y="6629400"/>
            <a:ext cx="1139456" cy="0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H="1">
            <a:off x="0" y="6629400"/>
            <a:ext cx="124400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577" y="5764201"/>
            <a:ext cx="2386584" cy="69757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2418" y="5105400"/>
            <a:ext cx="1649470" cy="1676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1990" y="5695621"/>
            <a:ext cx="2299610" cy="476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6610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ith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>
          <a:xfrm>
            <a:off x="6861544" y="6264275"/>
            <a:ext cx="2133600" cy="365125"/>
          </a:xfrm>
        </p:spPr>
        <p:txBody>
          <a:bodyPr/>
          <a:lstStyle>
            <a:lvl1pPr algn="r">
              <a:defRPr>
                <a:solidFill>
                  <a:srgbClr val="195BA5"/>
                </a:solidFill>
                <a:latin typeface="Futura UC Davis Light" panose="020B0402020204020303" pitchFamily="34" charset="0"/>
              </a:defRPr>
            </a:lvl1pPr>
          </a:lstStyle>
          <a:p>
            <a:fld id="{A302CFF2-27D5-48A3-B22A-EE286B1F0C25}" type="datetimeFigureOut">
              <a:rPr lang="en-US" smtClean="0"/>
              <a:pPr/>
              <a:t>3/23/2016</a:t>
            </a:fld>
            <a:endParaRPr lang="en-US" dirty="0"/>
          </a:p>
        </p:txBody>
      </p:sp>
      <p:cxnSp>
        <p:nvCxnSpPr>
          <p:cNvPr id="3" name="Straight Connector 2"/>
          <p:cNvCxnSpPr/>
          <p:nvPr userDrawn="1"/>
        </p:nvCxnSpPr>
        <p:spPr>
          <a:xfrm flipH="1">
            <a:off x="7928344" y="6629400"/>
            <a:ext cx="1215656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 userDrawn="1"/>
        </p:nvCxnSpPr>
        <p:spPr>
          <a:xfrm flipH="1">
            <a:off x="6788888" y="6629400"/>
            <a:ext cx="1139456" cy="0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 flipH="1">
            <a:off x="5649432" y="6629400"/>
            <a:ext cx="1139456" cy="0"/>
          </a:xfrm>
          <a:prstGeom prst="line">
            <a:avLst/>
          </a:prstGeom>
          <a:ln w="254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 flipH="1">
            <a:off x="4509976" y="6629400"/>
            <a:ext cx="1139456" cy="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flipH="1">
            <a:off x="3370520" y="6629400"/>
            <a:ext cx="1139456" cy="0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H="1">
            <a:off x="2383464" y="6629400"/>
            <a:ext cx="1139456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flipH="1">
            <a:off x="1244008" y="6629400"/>
            <a:ext cx="1139456" cy="0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H="1">
            <a:off x="0" y="6629400"/>
            <a:ext cx="124400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79724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>
          <a:xfrm>
            <a:off x="6861544" y="6264275"/>
            <a:ext cx="2133600" cy="365125"/>
          </a:xfrm>
        </p:spPr>
        <p:txBody>
          <a:bodyPr/>
          <a:lstStyle>
            <a:lvl1pPr algn="r">
              <a:defRPr>
                <a:solidFill>
                  <a:srgbClr val="195BA5"/>
                </a:solidFill>
                <a:latin typeface="Futura UC Davis Light" panose="020B0402020204020303" pitchFamily="34" charset="0"/>
              </a:defRPr>
            </a:lvl1pPr>
          </a:lstStyle>
          <a:p>
            <a:fld id="{A302CFF2-27D5-48A3-B22A-EE286B1F0C25}" type="datetimeFigureOut">
              <a:rPr lang="en-US" smtClean="0"/>
              <a:pPr/>
              <a:t>3/23/2016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2020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>
          <a:xfrm>
            <a:off x="6861544" y="152400"/>
            <a:ext cx="2133600" cy="365125"/>
          </a:xfrm>
        </p:spPr>
        <p:txBody>
          <a:bodyPr/>
          <a:lstStyle>
            <a:lvl1pPr algn="r">
              <a:defRPr>
                <a:solidFill>
                  <a:srgbClr val="195BA5"/>
                </a:solidFill>
                <a:latin typeface="Futura UC Davis Light" panose="020B0402020204020303" pitchFamily="34" charset="0"/>
              </a:defRPr>
            </a:lvl1pPr>
          </a:lstStyle>
          <a:p>
            <a:fld id="{A302CFF2-27D5-48A3-B22A-EE286B1F0C25}" type="datetimeFigureOut">
              <a:rPr lang="en-US" smtClean="0"/>
              <a:pPr/>
              <a:t>3/23/2016</a:t>
            </a:fld>
            <a:endParaRPr lang="en-US" dirty="0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1063256" y="3170820"/>
            <a:ext cx="808074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 hasCustomPrompt="1"/>
          </p:nvPr>
        </p:nvSpPr>
        <p:spPr>
          <a:xfrm>
            <a:off x="990600" y="2111375"/>
            <a:ext cx="7924800" cy="1470025"/>
          </a:xfrm>
        </p:spPr>
        <p:txBody>
          <a:bodyPr>
            <a:normAutofit/>
          </a:bodyPr>
          <a:lstStyle>
            <a:lvl1pPr algn="l">
              <a:defRPr sz="3100">
                <a:solidFill>
                  <a:srgbClr val="195BA5"/>
                </a:solidFill>
                <a:latin typeface="Futura UC Davis Medium" panose="020B0502020204020303" pitchFamily="34" charset="0"/>
              </a:defRPr>
            </a:lvl1pPr>
          </a:lstStyle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990600" y="3276600"/>
            <a:ext cx="6400800" cy="8382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195BA5"/>
                </a:solidFill>
                <a:latin typeface="Futura UC Davis Light" panose="020B04020202040203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577" y="5764201"/>
            <a:ext cx="2386584" cy="697579"/>
          </a:xfrm>
          <a:prstGeom prst="rect">
            <a:avLst/>
          </a:prstGeom>
        </p:spPr>
      </p:pic>
      <p:cxnSp>
        <p:nvCxnSpPr>
          <p:cNvPr id="16" name="Straight Connector 15"/>
          <p:cNvCxnSpPr/>
          <p:nvPr userDrawn="1"/>
        </p:nvCxnSpPr>
        <p:spPr>
          <a:xfrm flipH="1">
            <a:off x="7928344" y="6629400"/>
            <a:ext cx="1215656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H="1">
            <a:off x="6788888" y="6629400"/>
            <a:ext cx="1139456" cy="0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H="1">
            <a:off x="5649432" y="6629400"/>
            <a:ext cx="1139456" cy="0"/>
          </a:xfrm>
          <a:prstGeom prst="line">
            <a:avLst/>
          </a:prstGeom>
          <a:ln w="254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H="1">
            <a:off x="4509976" y="6629400"/>
            <a:ext cx="1139456" cy="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H="1">
            <a:off x="3370520" y="6629400"/>
            <a:ext cx="1139456" cy="0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H="1">
            <a:off x="2383464" y="6629400"/>
            <a:ext cx="1139456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H="1">
            <a:off x="1244008" y="6629400"/>
            <a:ext cx="1139456" cy="0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H="1">
            <a:off x="0" y="6629400"/>
            <a:ext cx="124400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2418" y="5105400"/>
            <a:ext cx="1649470" cy="167640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1990" y="5695621"/>
            <a:ext cx="2299610" cy="476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1157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- Jazze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5181600"/>
            <a:ext cx="9144000" cy="1676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111375"/>
            <a:ext cx="7924800" cy="1470025"/>
          </a:xfrm>
        </p:spPr>
        <p:txBody>
          <a:bodyPr>
            <a:normAutofit/>
          </a:bodyPr>
          <a:lstStyle>
            <a:lvl1pPr algn="l">
              <a:defRPr sz="3100">
                <a:solidFill>
                  <a:schemeClr val="tx1"/>
                </a:solidFill>
                <a:latin typeface="Futura UC Davis Medium" panose="020B05020202040203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276600"/>
            <a:ext cx="6400800" cy="8382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  <a:latin typeface="Futura UC Davis Medium" panose="020B05020202040203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76200"/>
            <a:ext cx="2133600" cy="365125"/>
          </a:xfrm>
        </p:spPr>
        <p:txBody>
          <a:bodyPr/>
          <a:lstStyle>
            <a:lvl1pPr algn="r">
              <a:defRPr sz="1200">
                <a:solidFill>
                  <a:schemeClr val="tx2"/>
                </a:solidFill>
                <a:latin typeface="Futura UC Davis Light" panose="020B0402020204020303" pitchFamily="34" charset="0"/>
              </a:defRPr>
            </a:lvl1pPr>
          </a:lstStyle>
          <a:p>
            <a:fld id="{A302CFF2-27D5-48A3-B22A-EE286B1F0C25}" type="datetimeFigureOut">
              <a:rPr lang="en-US" smtClean="0"/>
              <a:pPr/>
              <a:t>3/23/2016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63256" y="3170820"/>
            <a:ext cx="808074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H="1">
            <a:off x="7928344" y="6629400"/>
            <a:ext cx="1215656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H="1">
            <a:off x="6788888" y="6629400"/>
            <a:ext cx="1139456" cy="0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H="1">
            <a:off x="5649432" y="6629400"/>
            <a:ext cx="1139456" cy="0"/>
          </a:xfrm>
          <a:prstGeom prst="line">
            <a:avLst/>
          </a:prstGeom>
          <a:ln w="254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H="1">
            <a:off x="4509976" y="6629400"/>
            <a:ext cx="1139456" cy="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H="1">
            <a:off x="3370520" y="6629400"/>
            <a:ext cx="1139456" cy="0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H="1">
            <a:off x="2383464" y="6629400"/>
            <a:ext cx="1139456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H="1">
            <a:off x="1244008" y="6629400"/>
            <a:ext cx="1139456" cy="0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H="1">
            <a:off x="0" y="6629400"/>
            <a:ext cx="1244008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577" y="5764201"/>
            <a:ext cx="2386584" cy="69757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2418" y="5105400"/>
            <a:ext cx="1649470" cy="1676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1990" y="5695621"/>
            <a:ext cx="2299610" cy="476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7523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- Jazze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5181600"/>
            <a:ext cx="9144000" cy="1676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111375"/>
            <a:ext cx="7924800" cy="1470025"/>
          </a:xfrm>
        </p:spPr>
        <p:txBody>
          <a:bodyPr>
            <a:normAutofit/>
          </a:bodyPr>
          <a:lstStyle>
            <a:lvl1pPr algn="l">
              <a:defRPr sz="3100">
                <a:solidFill>
                  <a:schemeClr val="tx1"/>
                </a:solidFill>
                <a:latin typeface="Futura UC Davis Medium" panose="020B05020202040203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276600"/>
            <a:ext cx="6400800" cy="8382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  <a:latin typeface="Futura UC Davis Medium" panose="020B05020202040203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76200"/>
            <a:ext cx="2133600" cy="365125"/>
          </a:xfrm>
        </p:spPr>
        <p:txBody>
          <a:bodyPr/>
          <a:lstStyle>
            <a:lvl1pPr algn="r">
              <a:defRPr sz="1200">
                <a:solidFill>
                  <a:schemeClr val="tx2"/>
                </a:solidFill>
                <a:latin typeface="Futura UC Davis Light" panose="020B0402020204020303" pitchFamily="34" charset="0"/>
              </a:defRPr>
            </a:lvl1pPr>
          </a:lstStyle>
          <a:p>
            <a:fld id="{A302CFF2-27D5-48A3-B22A-EE286B1F0C25}" type="datetimeFigureOut">
              <a:rPr lang="en-US" smtClean="0"/>
              <a:pPr/>
              <a:t>3/23/2016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31708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H="1">
            <a:off x="7928344" y="6629400"/>
            <a:ext cx="1215656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H="1">
            <a:off x="6788888" y="6629400"/>
            <a:ext cx="1139456" cy="0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H="1">
            <a:off x="5649432" y="6629400"/>
            <a:ext cx="1139456" cy="0"/>
          </a:xfrm>
          <a:prstGeom prst="line">
            <a:avLst/>
          </a:prstGeom>
          <a:ln w="254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H="1">
            <a:off x="4509976" y="6629400"/>
            <a:ext cx="1139456" cy="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H="1">
            <a:off x="3370520" y="6629400"/>
            <a:ext cx="1139456" cy="0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H="1">
            <a:off x="2383464" y="6629400"/>
            <a:ext cx="1139456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H="1">
            <a:off x="1244008" y="6629400"/>
            <a:ext cx="1139456" cy="0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H="1">
            <a:off x="0" y="6629400"/>
            <a:ext cx="1244008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577" y="5764201"/>
            <a:ext cx="2386584" cy="69757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2418" y="5105400"/>
            <a:ext cx="1649470" cy="1676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1990" y="5695621"/>
            <a:ext cx="2299610" cy="476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8602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8153400" cy="610182"/>
          </a:xfrm>
        </p:spPr>
        <p:txBody>
          <a:bodyPr>
            <a:normAutofit/>
          </a:bodyPr>
          <a:lstStyle>
            <a:lvl1pPr algn="l">
              <a:defRPr sz="3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9608" y="1066800"/>
            <a:ext cx="7090144" cy="51816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000000"/>
                </a:solidFill>
              </a:defRPr>
            </a:lvl1pPr>
            <a:lvl2pPr>
              <a:defRPr sz="2000">
                <a:solidFill>
                  <a:srgbClr val="000000"/>
                </a:solidFill>
              </a:defRPr>
            </a:lvl2pPr>
            <a:lvl3pPr>
              <a:defRPr sz="2000">
                <a:solidFill>
                  <a:srgbClr val="000000"/>
                </a:solidFill>
              </a:defRPr>
            </a:lvl3pPr>
            <a:lvl4pPr>
              <a:defRPr sz="2000">
                <a:solidFill>
                  <a:srgbClr val="000000"/>
                </a:solidFill>
              </a:defRPr>
            </a:lvl4pPr>
            <a:lvl5pPr>
              <a:defRPr sz="20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61544" y="6264275"/>
            <a:ext cx="2133600" cy="365125"/>
          </a:xfrm>
        </p:spPr>
        <p:txBody>
          <a:bodyPr/>
          <a:lstStyle>
            <a:lvl1pPr algn="r">
              <a:defRPr>
                <a:solidFill>
                  <a:srgbClr val="195BA5"/>
                </a:solidFill>
                <a:latin typeface="Futura UC Davis Light" panose="020B0402020204020303" pitchFamily="34" charset="0"/>
              </a:defRPr>
            </a:lvl1pPr>
          </a:lstStyle>
          <a:p>
            <a:fld id="{A302CFF2-27D5-48A3-B22A-EE286B1F0C25}" type="datetimeFigureOut">
              <a:rPr lang="en-US" smtClean="0"/>
              <a:pPr/>
              <a:t>3/23/2016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63256" y="884820"/>
            <a:ext cx="808074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H="1">
            <a:off x="7928344" y="6629400"/>
            <a:ext cx="1215656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H="1">
            <a:off x="6788888" y="6629400"/>
            <a:ext cx="1139456" cy="0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H="1">
            <a:off x="5649432" y="6629400"/>
            <a:ext cx="1139456" cy="0"/>
          </a:xfrm>
          <a:prstGeom prst="line">
            <a:avLst/>
          </a:prstGeom>
          <a:ln w="254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H="1">
            <a:off x="4509976" y="6629400"/>
            <a:ext cx="1139456" cy="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H="1">
            <a:off x="3370520" y="6629400"/>
            <a:ext cx="1139456" cy="0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H="1">
            <a:off x="2383464" y="6629400"/>
            <a:ext cx="1139456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H="1">
            <a:off x="1244008" y="6629400"/>
            <a:ext cx="1139456" cy="0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H="1">
            <a:off x="0" y="6629400"/>
            <a:ext cx="124400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54863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8153400" cy="610182"/>
          </a:xfrm>
        </p:spPr>
        <p:txBody>
          <a:bodyPr>
            <a:normAutofit/>
          </a:bodyPr>
          <a:lstStyle>
            <a:lvl1pPr algn="l">
              <a:defRPr sz="3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9608" y="1066800"/>
            <a:ext cx="7090144" cy="51816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000000"/>
                </a:solidFill>
              </a:defRPr>
            </a:lvl1pPr>
            <a:lvl2pPr>
              <a:defRPr sz="2000">
                <a:solidFill>
                  <a:srgbClr val="000000"/>
                </a:solidFill>
              </a:defRPr>
            </a:lvl2pPr>
            <a:lvl3pPr>
              <a:defRPr sz="2000">
                <a:solidFill>
                  <a:srgbClr val="000000"/>
                </a:solidFill>
              </a:defRPr>
            </a:lvl3pPr>
            <a:lvl4pPr>
              <a:defRPr sz="2000">
                <a:solidFill>
                  <a:srgbClr val="000000"/>
                </a:solidFill>
              </a:defRPr>
            </a:lvl4pPr>
            <a:lvl5pPr>
              <a:defRPr sz="20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61544" y="6264275"/>
            <a:ext cx="2133600" cy="365125"/>
          </a:xfrm>
        </p:spPr>
        <p:txBody>
          <a:bodyPr/>
          <a:lstStyle>
            <a:lvl1pPr algn="r">
              <a:defRPr>
                <a:solidFill>
                  <a:srgbClr val="195BA5"/>
                </a:solidFill>
                <a:latin typeface="Futura UC Davis Light" panose="020B0402020204020303" pitchFamily="34" charset="0"/>
              </a:defRPr>
            </a:lvl1pPr>
          </a:lstStyle>
          <a:p>
            <a:fld id="{A302CFF2-27D5-48A3-B22A-EE286B1F0C25}" type="datetimeFigureOut">
              <a:rPr lang="en-US" smtClean="0"/>
              <a:pPr/>
              <a:t>3/23/2016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8848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H="1">
            <a:off x="7928344" y="6629400"/>
            <a:ext cx="1215656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H="1">
            <a:off x="6788888" y="6629400"/>
            <a:ext cx="1139456" cy="0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H="1">
            <a:off x="5649432" y="6629400"/>
            <a:ext cx="1139456" cy="0"/>
          </a:xfrm>
          <a:prstGeom prst="line">
            <a:avLst/>
          </a:prstGeom>
          <a:ln w="254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H="1">
            <a:off x="4509976" y="6629400"/>
            <a:ext cx="1139456" cy="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H="1">
            <a:off x="3370520" y="6629400"/>
            <a:ext cx="1139456" cy="0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H="1">
            <a:off x="2383464" y="6629400"/>
            <a:ext cx="1139456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H="1">
            <a:off x="1244008" y="6629400"/>
            <a:ext cx="1139456" cy="0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H="1">
            <a:off x="0" y="6629400"/>
            <a:ext cx="124400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44742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8153400" cy="610182"/>
          </a:xfrm>
        </p:spPr>
        <p:txBody>
          <a:bodyPr>
            <a:normAutofit/>
          </a:bodyPr>
          <a:lstStyle>
            <a:lvl1pPr algn="l">
              <a:defRPr sz="3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039608" y="1828800"/>
            <a:ext cx="7090144" cy="44196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000000"/>
                </a:solidFill>
              </a:defRPr>
            </a:lvl1pPr>
            <a:lvl2pPr>
              <a:defRPr sz="2000">
                <a:solidFill>
                  <a:srgbClr val="000000"/>
                </a:solidFill>
              </a:defRPr>
            </a:lvl2pPr>
            <a:lvl3pPr>
              <a:defRPr sz="2000">
                <a:solidFill>
                  <a:srgbClr val="000000"/>
                </a:solidFill>
              </a:defRPr>
            </a:lvl3pPr>
            <a:lvl4pPr>
              <a:defRPr sz="2000">
                <a:solidFill>
                  <a:srgbClr val="000000"/>
                </a:solidFill>
              </a:defRPr>
            </a:lvl4pPr>
            <a:lvl5pPr>
              <a:defRPr sz="20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861544" y="6264275"/>
            <a:ext cx="2133600" cy="365125"/>
          </a:xfrm>
        </p:spPr>
        <p:txBody>
          <a:bodyPr/>
          <a:lstStyle>
            <a:lvl1pPr algn="r">
              <a:defRPr>
                <a:solidFill>
                  <a:srgbClr val="195BA5"/>
                </a:solidFill>
                <a:latin typeface="Futura UC Davis Light" panose="020B0402020204020303" pitchFamily="34" charset="0"/>
              </a:defRPr>
            </a:lvl1pPr>
          </a:lstStyle>
          <a:p>
            <a:fld id="{A302CFF2-27D5-48A3-B22A-EE286B1F0C25}" type="datetimeFigureOut">
              <a:rPr lang="en-US" smtClean="0"/>
              <a:pPr/>
              <a:t>3/23/2016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063256" y="884820"/>
            <a:ext cx="808074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ubtitle 2"/>
          <p:cNvSpPr>
            <a:spLocks noGrp="1"/>
          </p:cNvSpPr>
          <p:nvPr>
            <p:ph type="subTitle" idx="11"/>
          </p:nvPr>
        </p:nvSpPr>
        <p:spPr>
          <a:xfrm>
            <a:off x="990600" y="1066800"/>
            <a:ext cx="8153400" cy="60960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rgbClr val="000000"/>
                </a:solidFill>
                <a:latin typeface="Futura UC Davis Medium" panose="020B05020202040203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cxnSp>
        <p:nvCxnSpPr>
          <p:cNvPr id="19" name="Straight Connector 18"/>
          <p:cNvCxnSpPr/>
          <p:nvPr userDrawn="1"/>
        </p:nvCxnSpPr>
        <p:spPr>
          <a:xfrm flipH="1">
            <a:off x="7928344" y="6629400"/>
            <a:ext cx="1215656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H="1">
            <a:off x="6788888" y="6629400"/>
            <a:ext cx="1139456" cy="0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H="1">
            <a:off x="5649432" y="6629400"/>
            <a:ext cx="1139456" cy="0"/>
          </a:xfrm>
          <a:prstGeom prst="line">
            <a:avLst/>
          </a:prstGeom>
          <a:ln w="254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H="1">
            <a:off x="4509976" y="6629400"/>
            <a:ext cx="1139456" cy="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H="1">
            <a:off x="3370520" y="6629400"/>
            <a:ext cx="1139456" cy="0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H="1">
            <a:off x="2383464" y="6629400"/>
            <a:ext cx="1139456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 flipH="1">
            <a:off x="1244008" y="6629400"/>
            <a:ext cx="1139456" cy="0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H="1">
            <a:off x="0" y="6629400"/>
            <a:ext cx="124400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56492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Subtitle,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8153400" cy="610182"/>
          </a:xfrm>
        </p:spPr>
        <p:txBody>
          <a:bodyPr>
            <a:normAutofit/>
          </a:bodyPr>
          <a:lstStyle>
            <a:lvl1pPr algn="l">
              <a:defRPr sz="3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039608" y="1828800"/>
            <a:ext cx="7090144" cy="44196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000000"/>
                </a:solidFill>
              </a:defRPr>
            </a:lvl1pPr>
            <a:lvl2pPr>
              <a:defRPr sz="2000">
                <a:solidFill>
                  <a:srgbClr val="000000"/>
                </a:solidFill>
              </a:defRPr>
            </a:lvl2pPr>
            <a:lvl3pPr>
              <a:defRPr sz="2000">
                <a:solidFill>
                  <a:srgbClr val="000000"/>
                </a:solidFill>
              </a:defRPr>
            </a:lvl3pPr>
            <a:lvl4pPr>
              <a:defRPr sz="2000">
                <a:solidFill>
                  <a:srgbClr val="000000"/>
                </a:solidFill>
              </a:defRPr>
            </a:lvl4pPr>
            <a:lvl5pPr>
              <a:defRPr sz="20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861544" y="6264275"/>
            <a:ext cx="2133600" cy="365125"/>
          </a:xfrm>
        </p:spPr>
        <p:txBody>
          <a:bodyPr/>
          <a:lstStyle>
            <a:lvl1pPr algn="r">
              <a:defRPr>
                <a:solidFill>
                  <a:srgbClr val="195BA5"/>
                </a:solidFill>
                <a:latin typeface="Futura UC Davis Light" panose="020B0402020204020303" pitchFamily="34" charset="0"/>
              </a:defRPr>
            </a:lvl1pPr>
          </a:lstStyle>
          <a:p>
            <a:fld id="{A302CFF2-27D5-48A3-B22A-EE286B1F0C25}" type="datetimeFigureOut">
              <a:rPr lang="en-US" smtClean="0"/>
              <a:pPr/>
              <a:t>3/23/2016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8848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ubtitle 2"/>
          <p:cNvSpPr>
            <a:spLocks noGrp="1"/>
          </p:cNvSpPr>
          <p:nvPr>
            <p:ph type="subTitle" idx="11"/>
          </p:nvPr>
        </p:nvSpPr>
        <p:spPr>
          <a:xfrm>
            <a:off x="990600" y="1066800"/>
            <a:ext cx="8153400" cy="60960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rgbClr val="000000"/>
                </a:solidFill>
                <a:latin typeface="Futura UC Davis Medium" panose="020B05020202040203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cxnSp>
        <p:nvCxnSpPr>
          <p:cNvPr id="19" name="Straight Connector 18"/>
          <p:cNvCxnSpPr/>
          <p:nvPr userDrawn="1"/>
        </p:nvCxnSpPr>
        <p:spPr>
          <a:xfrm flipH="1">
            <a:off x="7928344" y="6629400"/>
            <a:ext cx="1215656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H="1">
            <a:off x="6788888" y="6629400"/>
            <a:ext cx="1139456" cy="0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H="1">
            <a:off x="5649432" y="6629400"/>
            <a:ext cx="1139456" cy="0"/>
          </a:xfrm>
          <a:prstGeom prst="line">
            <a:avLst/>
          </a:prstGeom>
          <a:ln w="254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H="1">
            <a:off x="4509976" y="6629400"/>
            <a:ext cx="1139456" cy="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H="1">
            <a:off x="3370520" y="6629400"/>
            <a:ext cx="1139456" cy="0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H="1">
            <a:off x="2383464" y="6629400"/>
            <a:ext cx="1139456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 flipH="1">
            <a:off x="1244008" y="6629400"/>
            <a:ext cx="1139456" cy="0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H="1">
            <a:off x="0" y="6629400"/>
            <a:ext cx="124400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0354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Imag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6324600" y="381000"/>
            <a:ext cx="2590800" cy="2514600"/>
          </a:xfrm>
        </p:spPr>
        <p:txBody>
          <a:bodyPr>
            <a:normAutofit/>
          </a:bodyPr>
          <a:lstStyle>
            <a:lvl1pPr algn="l">
              <a:defRPr sz="3100">
                <a:solidFill>
                  <a:srgbClr val="195BA5"/>
                </a:solidFill>
                <a:latin typeface="Futura UC Davis Medium" panose="020B05020202040203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152400" y="381000"/>
            <a:ext cx="5867400" cy="43434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2"/>
          </p:nvPr>
        </p:nvSpPr>
        <p:spPr>
          <a:xfrm>
            <a:off x="6858000" y="6324600"/>
            <a:ext cx="2133600" cy="365125"/>
          </a:xfrm>
        </p:spPr>
        <p:txBody>
          <a:bodyPr/>
          <a:lstStyle>
            <a:lvl1pPr algn="r">
              <a:defRPr>
                <a:solidFill>
                  <a:srgbClr val="195BA5"/>
                </a:solidFill>
                <a:latin typeface="Futura UC Davis Light" panose="020B0402020204020303" pitchFamily="34" charset="0"/>
              </a:defRPr>
            </a:lvl1pPr>
          </a:lstStyle>
          <a:p>
            <a:fld id="{A302CFF2-27D5-48A3-B22A-EE286B1F0C25}" type="datetimeFigureOut">
              <a:rPr lang="en-US" smtClean="0"/>
              <a:pPr/>
              <a:t>3/23/2016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172200" y="0"/>
            <a:ext cx="0" cy="2895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52400" y="4800600"/>
            <a:ext cx="5867400" cy="1219200"/>
          </a:xfrm>
        </p:spPr>
        <p:txBody>
          <a:bodyPr>
            <a:normAutofit/>
          </a:bodyPr>
          <a:lstStyle>
            <a:lvl1pPr marL="0" indent="0" algn="l">
              <a:buNone/>
              <a:defRPr sz="1000">
                <a:solidFill>
                  <a:srgbClr val="000000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81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2CFF2-27D5-48A3-B22A-EE286B1F0C25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35286-82BE-4A5B-8365-5838361B2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261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67" r:id="rId3"/>
    <p:sldLayoutId id="2147483669" r:id="rId4"/>
    <p:sldLayoutId id="2147483650" r:id="rId5"/>
    <p:sldLayoutId id="2147483670" r:id="rId6"/>
    <p:sldLayoutId id="2147483660" r:id="rId7"/>
    <p:sldLayoutId id="2147483671" r:id="rId8"/>
    <p:sldLayoutId id="2147483664" r:id="rId9"/>
    <p:sldLayoutId id="2147483652" r:id="rId10"/>
    <p:sldLayoutId id="2147483661" r:id="rId11"/>
    <p:sldLayoutId id="2147483672" r:id="rId12"/>
    <p:sldLayoutId id="2147483662" r:id="rId13"/>
    <p:sldLayoutId id="2147483673" r:id="rId14"/>
    <p:sldLayoutId id="2147483663" r:id="rId15"/>
    <p:sldLayoutId id="2147483653" r:id="rId16"/>
    <p:sldLayoutId id="2147483674" r:id="rId17"/>
    <p:sldLayoutId id="2147483654" r:id="rId18"/>
    <p:sldLayoutId id="2147483675" r:id="rId19"/>
    <p:sldLayoutId id="2147483655" r:id="rId20"/>
    <p:sldLayoutId id="2147483666" r:id="rId21"/>
    <p:sldLayoutId id="2147483665" r:id="rId2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79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REP Powerpoint Template">
  <a:themeElements>
    <a:clrScheme name="SAREP">
      <a:dk1>
        <a:srgbClr val="194687"/>
      </a:dk1>
      <a:lt1>
        <a:srgbClr val="FFFFFF"/>
      </a:lt1>
      <a:dk2>
        <a:srgbClr val="002855"/>
      </a:dk2>
      <a:lt2>
        <a:srgbClr val="FFFFFF"/>
      </a:lt2>
      <a:accent1>
        <a:srgbClr val="194687"/>
      </a:accent1>
      <a:accent2>
        <a:srgbClr val="002855"/>
      </a:accent2>
      <a:accent3>
        <a:srgbClr val="C7222D"/>
      </a:accent3>
      <a:accent4>
        <a:srgbClr val="0F8BAD"/>
      </a:accent4>
      <a:accent5>
        <a:srgbClr val="AC5C0D"/>
      </a:accent5>
      <a:accent6>
        <a:srgbClr val="FFB208"/>
      </a:accent6>
      <a:hlink>
        <a:srgbClr val="C7222D"/>
      </a:hlink>
      <a:folHlink>
        <a:srgbClr val="002855"/>
      </a:folHlink>
    </a:clrScheme>
    <a:fontScheme name="ASI &amp; Associated Bodies">
      <a:majorFont>
        <a:latin typeface="Futura UC Davis Medium"/>
        <a:ea typeface=""/>
        <a:cs typeface=""/>
      </a:majorFont>
      <a:minorFont>
        <a:latin typeface="Berkeley UC Davis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SAREP Powerpoint Template</vt:lpstr>
      <vt:lpstr>PowerPoint Presentation</vt:lpstr>
    </vt:vector>
  </TitlesOfParts>
  <Company>CAES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Aubrey White</dc:creator>
  <cp:lastModifiedBy>Aubrey White</cp:lastModifiedBy>
  <cp:revision>1</cp:revision>
  <dcterms:created xsi:type="dcterms:W3CDTF">2016-03-23T22:26:40Z</dcterms:created>
  <dcterms:modified xsi:type="dcterms:W3CDTF">2016-03-23T22:30:25Z</dcterms:modified>
</cp:coreProperties>
</file>