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59" r:id="rId6"/>
    <p:sldId id="261" r:id="rId7"/>
    <p:sldId id="260" r:id="rId8"/>
    <p:sldId id="262" r:id="rId9"/>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8EECC"/>
    <a:srgbClr val="F4E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75" autoAdjust="0"/>
    <p:restoredTop sz="89108" autoAdjust="0"/>
  </p:normalViewPr>
  <p:slideViewPr>
    <p:cSldViewPr>
      <p:cViewPr>
        <p:scale>
          <a:sx n="68" d="100"/>
          <a:sy n="68" d="100"/>
        </p:scale>
        <p:origin x="-2796" y="-13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C77B02-7ED4-4D7E-8FB3-6B2175491106}" type="datetimeFigureOut">
              <a:rPr lang="en-US" smtClean="0"/>
              <a:t>8/17/2015</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0249BD-CB36-4152-AAEA-B7243577A0E0}" type="slidenum">
              <a:rPr lang="en-US" smtClean="0"/>
              <a:t>‹#›</a:t>
            </a:fld>
            <a:endParaRPr lang="en-US"/>
          </a:p>
        </p:txBody>
      </p:sp>
    </p:spTree>
    <p:extLst>
      <p:ext uri="{BB962C8B-B14F-4D97-AF65-F5344CB8AC3E}">
        <p14:creationId xmlns:p14="http://schemas.microsoft.com/office/powerpoint/2010/main" val="365657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a:t>
            </a:r>
            <a:r>
              <a:rPr lang="en-US" baseline="0" dirty="0" smtClean="0"/>
              <a:t> for text-heavy flyers where images are minimal. </a:t>
            </a:r>
          </a:p>
          <a:p>
            <a:r>
              <a:rPr lang="en-US" i="1" baseline="0" dirty="0" smtClean="0"/>
              <a:t>See “Tips for Choosing and Sizing an Image</a:t>
            </a:r>
            <a:r>
              <a:rPr lang="en-US" i="0" baseline="0" dirty="0" smtClean="0"/>
              <a:t>” (slide 2) for choosing an image. </a:t>
            </a:r>
            <a:endParaRPr lang="en-US" i="1" dirty="0"/>
          </a:p>
        </p:txBody>
      </p:sp>
      <p:sp>
        <p:nvSpPr>
          <p:cNvPr id="4" name="Slide Number Placeholder 3"/>
          <p:cNvSpPr>
            <a:spLocks noGrp="1"/>
          </p:cNvSpPr>
          <p:nvPr>
            <p:ph type="sldNum" sz="quarter" idx="10"/>
          </p:nvPr>
        </p:nvSpPr>
        <p:spPr/>
        <p:txBody>
          <a:bodyPr/>
          <a:lstStyle/>
          <a:p>
            <a:fld id="{860249BD-CB36-4152-AAEA-B7243577A0E0}" type="slidenum">
              <a:rPr lang="en-US" smtClean="0"/>
              <a:t>3</a:t>
            </a:fld>
            <a:endParaRPr lang="en-US"/>
          </a:p>
        </p:txBody>
      </p:sp>
    </p:spTree>
    <p:extLst>
      <p:ext uri="{BB962C8B-B14F-4D97-AF65-F5344CB8AC3E}">
        <p14:creationId xmlns:p14="http://schemas.microsoft.com/office/powerpoint/2010/main" val="285790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slight</a:t>
            </a:r>
            <a:r>
              <a:rPr lang="en-US" baseline="0" dirty="0" smtClean="0"/>
              <a:t> variation of slide 2. Note how small shifts in color-blocking make a large difference in the way you assess the flyer.</a:t>
            </a:r>
            <a:endParaRPr lang="en-US" dirty="0"/>
          </a:p>
        </p:txBody>
      </p:sp>
      <p:sp>
        <p:nvSpPr>
          <p:cNvPr id="4" name="Slide Number Placeholder 3"/>
          <p:cNvSpPr>
            <a:spLocks noGrp="1"/>
          </p:cNvSpPr>
          <p:nvPr>
            <p:ph type="sldNum" sz="quarter" idx="10"/>
          </p:nvPr>
        </p:nvSpPr>
        <p:spPr/>
        <p:txBody>
          <a:bodyPr/>
          <a:lstStyle/>
          <a:p>
            <a:fld id="{860249BD-CB36-4152-AAEA-B7243577A0E0}" type="slidenum">
              <a:rPr lang="en-US" smtClean="0"/>
              <a:t>4</a:t>
            </a:fld>
            <a:endParaRPr lang="en-US"/>
          </a:p>
        </p:txBody>
      </p:sp>
    </p:spTree>
    <p:extLst>
      <p:ext uri="{BB962C8B-B14F-4D97-AF65-F5344CB8AC3E}">
        <p14:creationId xmlns:p14="http://schemas.microsoft.com/office/powerpoint/2010/main" val="3091310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for a moderately text-heavy</a:t>
            </a:r>
            <a:r>
              <a:rPr lang="en-US" baseline="0" dirty="0" smtClean="0"/>
              <a:t> flyer, where a single large image is used.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See “Tips for Choosing and Sizing an Image</a:t>
            </a:r>
            <a:r>
              <a:rPr lang="en-US" i="0" baseline="0" dirty="0" smtClean="0"/>
              <a:t>” (slide 2) for choosing an image. </a:t>
            </a:r>
            <a:endParaRPr lang="en-US" i="1" dirty="0" smtClean="0"/>
          </a:p>
          <a:p>
            <a:endParaRPr lang="en-US" dirty="0"/>
          </a:p>
        </p:txBody>
      </p:sp>
      <p:sp>
        <p:nvSpPr>
          <p:cNvPr id="4" name="Slide Number Placeholder 3"/>
          <p:cNvSpPr>
            <a:spLocks noGrp="1"/>
          </p:cNvSpPr>
          <p:nvPr>
            <p:ph type="sldNum" sz="quarter" idx="10"/>
          </p:nvPr>
        </p:nvSpPr>
        <p:spPr/>
        <p:txBody>
          <a:bodyPr/>
          <a:lstStyle/>
          <a:p>
            <a:fld id="{860249BD-CB36-4152-AAEA-B7243577A0E0}" type="slidenum">
              <a:rPr lang="en-US" smtClean="0"/>
              <a:t>5</a:t>
            </a:fld>
            <a:endParaRPr lang="en-US"/>
          </a:p>
        </p:txBody>
      </p:sp>
    </p:spTree>
    <p:extLst>
      <p:ext uri="{BB962C8B-B14F-4D97-AF65-F5344CB8AC3E}">
        <p14:creationId xmlns:p14="http://schemas.microsoft.com/office/powerpoint/2010/main" val="408143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slight variation of slide 4. Here, there is no space for a quote or bolded</a:t>
            </a:r>
            <a:r>
              <a:rPr lang="en-US" baseline="0" dirty="0" smtClean="0"/>
              <a:t> text and so this template is best for a minimal text flyer.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See “Tips for Choosing and Sizing an Image</a:t>
            </a:r>
            <a:r>
              <a:rPr lang="en-US" i="0" baseline="0" dirty="0" smtClean="0"/>
              <a:t>” (slide 2) for choosing an image. </a:t>
            </a:r>
            <a:endParaRPr lang="en-US" i="1" dirty="0" smtClean="0"/>
          </a:p>
          <a:p>
            <a:endParaRPr lang="en-US" dirty="0"/>
          </a:p>
        </p:txBody>
      </p:sp>
      <p:sp>
        <p:nvSpPr>
          <p:cNvPr id="4" name="Slide Number Placeholder 3"/>
          <p:cNvSpPr>
            <a:spLocks noGrp="1"/>
          </p:cNvSpPr>
          <p:nvPr>
            <p:ph type="sldNum" sz="quarter" idx="10"/>
          </p:nvPr>
        </p:nvSpPr>
        <p:spPr/>
        <p:txBody>
          <a:bodyPr/>
          <a:lstStyle/>
          <a:p>
            <a:fld id="{860249BD-CB36-4152-AAEA-B7243577A0E0}" type="slidenum">
              <a:rPr lang="en-US" smtClean="0"/>
              <a:t>6</a:t>
            </a:fld>
            <a:endParaRPr lang="en-US"/>
          </a:p>
        </p:txBody>
      </p:sp>
    </p:spTree>
    <p:extLst>
      <p:ext uri="{BB962C8B-B14F-4D97-AF65-F5344CB8AC3E}">
        <p14:creationId xmlns:p14="http://schemas.microsoft.com/office/powerpoint/2010/main" val="3553305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 for a minimal</a:t>
            </a:r>
            <a:r>
              <a:rPr lang="en-US" baseline="0" dirty="0" smtClean="0"/>
              <a:t> text flyer, where a single large image is very representative of the topic.</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See “Tips for Choosing and Sizing an Image</a:t>
            </a:r>
            <a:r>
              <a:rPr lang="en-US" i="0" baseline="0" dirty="0" smtClean="0"/>
              <a:t>” (slide 2) for choosing an image. </a:t>
            </a:r>
            <a:endParaRPr lang="en-US" i="1" dirty="0" smtClean="0"/>
          </a:p>
          <a:p>
            <a:endParaRPr lang="en-US" dirty="0"/>
          </a:p>
        </p:txBody>
      </p:sp>
      <p:sp>
        <p:nvSpPr>
          <p:cNvPr id="4" name="Slide Number Placeholder 3"/>
          <p:cNvSpPr>
            <a:spLocks noGrp="1"/>
          </p:cNvSpPr>
          <p:nvPr>
            <p:ph type="sldNum" sz="quarter" idx="10"/>
          </p:nvPr>
        </p:nvSpPr>
        <p:spPr/>
        <p:txBody>
          <a:bodyPr/>
          <a:lstStyle/>
          <a:p>
            <a:fld id="{860249BD-CB36-4152-AAEA-B7243577A0E0}" type="slidenum">
              <a:rPr lang="en-US" smtClean="0"/>
              <a:t>7</a:t>
            </a:fld>
            <a:endParaRPr lang="en-US"/>
          </a:p>
        </p:txBody>
      </p:sp>
    </p:spTree>
    <p:extLst>
      <p:ext uri="{BB962C8B-B14F-4D97-AF65-F5344CB8AC3E}">
        <p14:creationId xmlns:p14="http://schemas.microsoft.com/office/powerpoint/2010/main" val="306582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Best</a:t>
            </a:r>
            <a:r>
              <a:rPr lang="en-US" baseline="0" dirty="0" smtClean="0"/>
              <a:t> for moderate to heavy text flyers. If you would like to present a collage of images, this template would work best. </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t>See “Tips for Choosing and Sizing an Image</a:t>
            </a:r>
            <a:r>
              <a:rPr lang="en-US" i="0" baseline="0" dirty="0" smtClean="0"/>
              <a:t>” (slide 2) for choosing an image(s). </a:t>
            </a:r>
            <a:endParaRPr lang="en-US" i="1" dirty="0" smtClean="0"/>
          </a:p>
          <a:p>
            <a:endParaRPr lang="en-US" dirty="0"/>
          </a:p>
        </p:txBody>
      </p:sp>
      <p:sp>
        <p:nvSpPr>
          <p:cNvPr id="4" name="Slide Number Placeholder 3"/>
          <p:cNvSpPr>
            <a:spLocks noGrp="1"/>
          </p:cNvSpPr>
          <p:nvPr>
            <p:ph type="sldNum" sz="quarter" idx="10"/>
          </p:nvPr>
        </p:nvSpPr>
        <p:spPr/>
        <p:txBody>
          <a:bodyPr/>
          <a:lstStyle/>
          <a:p>
            <a:fld id="{860249BD-CB36-4152-AAEA-B7243577A0E0}" type="slidenum">
              <a:rPr lang="en-US" smtClean="0"/>
              <a:t>8</a:t>
            </a:fld>
            <a:endParaRPr lang="en-US"/>
          </a:p>
        </p:txBody>
      </p:sp>
    </p:spTree>
    <p:extLst>
      <p:ext uri="{BB962C8B-B14F-4D97-AF65-F5344CB8AC3E}">
        <p14:creationId xmlns:p14="http://schemas.microsoft.com/office/powerpoint/2010/main" val="4285892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14DDCA-09E2-4CBA-B548-DE045A5AB84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22029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4DDCA-09E2-4CBA-B548-DE045A5AB84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225469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4DDCA-09E2-4CBA-B548-DE045A5AB84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93434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4DDCA-09E2-4CBA-B548-DE045A5AB84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423729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4DDCA-09E2-4CBA-B548-DE045A5AB847}"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151342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14DDCA-09E2-4CBA-B548-DE045A5AB847}"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347882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14DDCA-09E2-4CBA-B548-DE045A5AB847}" type="datetimeFigureOut">
              <a:rPr lang="en-US" smtClean="0"/>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398503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14DDCA-09E2-4CBA-B548-DE045A5AB847}" type="datetimeFigureOut">
              <a:rPr lang="en-US" smtClean="0"/>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2119528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4DDCA-09E2-4CBA-B548-DE045A5AB847}" type="datetimeFigureOut">
              <a:rPr lang="en-US" smtClean="0"/>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201859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4DDCA-09E2-4CBA-B548-DE045A5AB847}"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83160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4DDCA-09E2-4CBA-B548-DE045A5AB847}"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3E161-0BB6-44AC-A327-0017D9BB20C6}" type="slidenum">
              <a:rPr lang="en-US" smtClean="0"/>
              <a:t>‹#›</a:t>
            </a:fld>
            <a:endParaRPr lang="en-US"/>
          </a:p>
        </p:txBody>
      </p:sp>
    </p:spTree>
    <p:extLst>
      <p:ext uri="{BB962C8B-B14F-4D97-AF65-F5344CB8AC3E}">
        <p14:creationId xmlns:p14="http://schemas.microsoft.com/office/powerpoint/2010/main" val="1176110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3714DDCA-09E2-4CBA-B548-DE045A5AB847}" type="datetimeFigureOut">
              <a:rPr lang="en-US" smtClean="0"/>
              <a:t>8/17/2015</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38B3E161-0BB6-44AC-A327-0017D9BB20C6}" type="slidenum">
              <a:rPr lang="en-US" smtClean="0"/>
              <a:t>‹#›</a:t>
            </a:fld>
            <a:endParaRPr lang="en-US"/>
          </a:p>
        </p:txBody>
      </p:sp>
    </p:spTree>
    <p:extLst>
      <p:ext uri="{BB962C8B-B14F-4D97-AF65-F5344CB8AC3E}">
        <p14:creationId xmlns:p14="http://schemas.microsoft.com/office/powerpoint/2010/main" val="2623950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149856" cy="569387"/>
          </a:xfrm>
          <a:prstGeom prst="rect">
            <a:avLst/>
          </a:prstGeom>
          <a:noFill/>
        </p:spPr>
        <p:txBody>
          <a:bodyPr wrap="square" rtlCol="0">
            <a:spAutoFit/>
          </a:bodyPr>
          <a:lstStyle/>
          <a:p>
            <a:r>
              <a:rPr lang="en-US" sz="3100" dirty="0" smtClean="0">
                <a:latin typeface="Futura UC Davis Medium" panose="020B0502020204020303" pitchFamily="34" charset="0"/>
              </a:rPr>
              <a:t>Instructions for SAREP Template</a:t>
            </a:r>
            <a:endParaRPr lang="en-US" sz="3100" dirty="0">
              <a:latin typeface="Futura UC Davis Medium" panose="020B0502020204020303" pitchFamily="34" charset="0"/>
            </a:endParaRPr>
          </a:p>
        </p:txBody>
      </p:sp>
      <p:cxnSp>
        <p:nvCxnSpPr>
          <p:cNvPr id="3" name="Straight Connector 2"/>
          <p:cNvCxnSpPr/>
          <p:nvPr/>
        </p:nvCxnSpPr>
        <p:spPr>
          <a:xfrm flipV="1">
            <a:off x="377456" y="884820"/>
            <a:ext cx="739494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29856" y="1143000"/>
            <a:ext cx="6785344" cy="5940088"/>
          </a:xfrm>
          <a:prstGeom prst="rect">
            <a:avLst/>
          </a:prstGeom>
          <a:noFill/>
        </p:spPr>
        <p:txBody>
          <a:bodyPr wrap="square" rtlCol="0">
            <a:spAutoFit/>
          </a:bodyPr>
          <a:lstStyle/>
          <a:p>
            <a:r>
              <a:rPr lang="en-US" sz="2000" dirty="0" smtClean="0">
                <a:solidFill>
                  <a:srgbClr val="000000"/>
                </a:solidFill>
              </a:rPr>
              <a:t>This PowerPoint is made up of 5 flyer templates providing various designs that may be altered to fit your event/promotion.</a:t>
            </a:r>
          </a:p>
          <a:p>
            <a:endParaRPr lang="en-US" sz="2000" dirty="0">
              <a:solidFill>
                <a:srgbClr val="000000"/>
              </a:solidFill>
            </a:endParaRPr>
          </a:p>
          <a:p>
            <a:r>
              <a:rPr lang="en-US" sz="2000" dirty="0" smtClean="0">
                <a:solidFill>
                  <a:srgbClr val="000000"/>
                </a:solidFill>
              </a:rPr>
              <a:t> </a:t>
            </a:r>
            <a:r>
              <a:rPr lang="en-US" sz="2000" u="sng" dirty="0" smtClean="0">
                <a:solidFill>
                  <a:srgbClr val="000000"/>
                </a:solidFill>
              </a:rPr>
              <a:t>Why Use These Templates?</a:t>
            </a:r>
          </a:p>
          <a:p>
            <a:pPr marL="342900" indent="-342900">
              <a:buFont typeface="Arial" panose="020B0604020202020204" pitchFamily="34" charset="0"/>
              <a:buChar char="•"/>
            </a:pPr>
            <a:r>
              <a:rPr lang="en-US" sz="2000" dirty="0" smtClean="0">
                <a:solidFill>
                  <a:srgbClr val="000000"/>
                </a:solidFill>
              </a:rPr>
              <a:t>They are cohesive with the new ASI website design</a:t>
            </a:r>
          </a:p>
          <a:p>
            <a:pPr marL="342900" indent="-342900">
              <a:buFont typeface="Arial" panose="020B0604020202020204" pitchFamily="34" charset="0"/>
              <a:buChar char="•"/>
            </a:pPr>
            <a:r>
              <a:rPr lang="en-US" sz="2000" dirty="0" smtClean="0">
                <a:solidFill>
                  <a:srgbClr val="000000"/>
                </a:solidFill>
              </a:rPr>
              <a:t>They are cohesive with other ASI template materials (note the same use of font, colors, and style) </a:t>
            </a:r>
          </a:p>
          <a:p>
            <a:pPr marL="342900" indent="-342900">
              <a:buFont typeface="Arial" panose="020B0604020202020204" pitchFamily="34" charset="0"/>
              <a:buChar char="•"/>
            </a:pPr>
            <a:r>
              <a:rPr lang="en-US" sz="2000" dirty="0" smtClean="0">
                <a:solidFill>
                  <a:srgbClr val="000000"/>
                </a:solidFill>
              </a:rPr>
              <a:t>They promote a flyer design that is engaging and easy for your audience to consume</a:t>
            </a:r>
          </a:p>
          <a:p>
            <a:endParaRPr lang="en-US" sz="2000" dirty="0">
              <a:solidFill>
                <a:srgbClr val="000000"/>
              </a:solidFill>
            </a:endParaRPr>
          </a:p>
          <a:p>
            <a:r>
              <a:rPr lang="en-US" sz="2000" b="1" dirty="0" smtClean="0">
                <a:solidFill>
                  <a:srgbClr val="000000"/>
                </a:solidFill>
              </a:rPr>
              <a:t>Remember</a:t>
            </a:r>
            <a:r>
              <a:rPr lang="en-US" sz="2000" dirty="0" smtClean="0">
                <a:solidFill>
                  <a:srgbClr val="000000"/>
                </a:solidFill>
              </a:rPr>
              <a:t>: These templates are suggestions! Feel free to edit if your images and/or text do not fit within the template parameters and to experiment with what you feel looks best</a:t>
            </a:r>
          </a:p>
          <a:p>
            <a:endParaRPr lang="en-US" sz="2000" dirty="0">
              <a:solidFill>
                <a:srgbClr val="000000"/>
              </a:solidFill>
            </a:endParaRPr>
          </a:p>
          <a:p>
            <a:r>
              <a:rPr lang="en-US" sz="2000" b="1" dirty="0" smtClean="0">
                <a:solidFill>
                  <a:srgbClr val="000000"/>
                </a:solidFill>
              </a:rPr>
              <a:t>To </a:t>
            </a:r>
            <a:r>
              <a:rPr lang="en-US" sz="2000" b="1" dirty="0">
                <a:solidFill>
                  <a:srgbClr val="000000"/>
                </a:solidFill>
              </a:rPr>
              <a:t>save</a:t>
            </a:r>
            <a:r>
              <a:rPr lang="en-US" sz="2000" dirty="0">
                <a:solidFill>
                  <a:srgbClr val="000000"/>
                </a:solidFill>
              </a:rPr>
              <a:t>: (1) edit this presentation to your liking then (2) click “File” and (3) choose “Save As” and (4) rename the presentation and save wherever you would </a:t>
            </a:r>
            <a:r>
              <a:rPr lang="en-US" sz="2000" dirty="0" smtClean="0">
                <a:solidFill>
                  <a:srgbClr val="000000"/>
                </a:solidFill>
              </a:rPr>
              <a:t>like</a:t>
            </a:r>
          </a:p>
          <a:p>
            <a:endParaRPr lang="en-US" sz="2000" dirty="0">
              <a:solidFill>
                <a:srgbClr val="000000"/>
              </a:solidFill>
            </a:endParaRPr>
          </a:p>
        </p:txBody>
      </p:sp>
    </p:spTree>
    <p:extLst>
      <p:ext uri="{BB962C8B-B14F-4D97-AF65-F5344CB8AC3E}">
        <p14:creationId xmlns:p14="http://schemas.microsoft.com/office/powerpoint/2010/main" val="3060182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149856" cy="569387"/>
          </a:xfrm>
          <a:prstGeom prst="rect">
            <a:avLst/>
          </a:prstGeom>
          <a:noFill/>
        </p:spPr>
        <p:txBody>
          <a:bodyPr wrap="square" rtlCol="0">
            <a:spAutoFit/>
          </a:bodyPr>
          <a:lstStyle/>
          <a:p>
            <a:r>
              <a:rPr lang="en-US" sz="3100" dirty="0" smtClean="0">
                <a:latin typeface="Futura UC Davis Medium" panose="020B0502020204020303" pitchFamily="34" charset="0"/>
              </a:rPr>
              <a:t>Instructions for SAREP Template</a:t>
            </a:r>
            <a:endParaRPr lang="en-US" sz="3100" dirty="0">
              <a:latin typeface="Futura UC Davis Medium" panose="020B0502020204020303" pitchFamily="34" charset="0"/>
            </a:endParaRPr>
          </a:p>
        </p:txBody>
      </p:sp>
      <p:cxnSp>
        <p:nvCxnSpPr>
          <p:cNvPr id="3" name="Straight Connector 2"/>
          <p:cNvCxnSpPr/>
          <p:nvPr/>
        </p:nvCxnSpPr>
        <p:spPr>
          <a:xfrm flipV="1">
            <a:off x="377456" y="884820"/>
            <a:ext cx="7394944"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377456" y="1143000"/>
            <a:ext cx="7013944" cy="8402300"/>
          </a:xfrm>
          <a:prstGeom prst="rect">
            <a:avLst/>
          </a:prstGeom>
          <a:noFill/>
        </p:spPr>
        <p:txBody>
          <a:bodyPr wrap="square" rtlCol="0">
            <a:spAutoFit/>
          </a:bodyPr>
          <a:lstStyle/>
          <a:p>
            <a:r>
              <a:rPr lang="en-US" sz="2000" u="sng" dirty="0">
                <a:solidFill>
                  <a:srgbClr val="000000"/>
                </a:solidFill>
              </a:rPr>
              <a:t>Tips on How to Use</a:t>
            </a:r>
          </a:p>
          <a:p>
            <a:pPr marL="342900" indent="-342900">
              <a:buFont typeface="Arial" panose="020B0604020202020204" pitchFamily="34" charset="0"/>
              <a:buChar char="•"/>
            </a:pPr>
            <a:r>
              <a:rPr lang="en-US" sz="2000" b="1" dirty="0">
                <a:solidFill>
                  <a:srgbClr val="000000"/>
                </a:solidFill>
              </a:rPr>
              <a:t>To delete </a:t>
            </a:r>
            <a:r>
              <a:rPr lang="en-US" sz="2000" b="1" dirty="0" smtClean="0">
                <a:solidFill>
                  <a:srgbClr val="000000"/>
                </a:solidFill>
              </a:rPr>
              <a:t>unused </a:t>
            </a:r>
            <a:r>
              <a:rPr lang="en-US" sz="2000" b="1" dirty="0">
                <a:solidFill>
                  <a:srgbClr val="000000"/>
                </a:solidFill>
              </a:rPr>
              <a:t>templates</a:t>
            </a:r>
            <a:r>
              <a:rPr lang="en-US" sz="2000" dirty="0">
                <a:solidFill>
                  <a:srgbClr val="000000"/>
                </a:solidFill>
              </a:rPr>
              <a:t>: (1) hold down the “Shift” key and click on all slides then (2) </a:t>
            </a:r>
            <a:r>
              <a:rPr lang="en-US" sz="2000" dirty="0" smtClean="0">
                <a:solidFill>
                  <a:srgbClr val="000000"/>
                </a:solidFill>
              </a:rPr>
              <a:t>release and press </a:t>
            </a:r>
            <a:r>
              <a:rPr lang="en-US" sz="2000" dirty="0">
                <a:solidFill>
                  <a:srgbClr val="000000"/>
                </a:solidFill>
              </a:rPr>
              <a:t>the “Delete” key</a:t>
            </a:r>
          </a:p>
          <a:p>
            <a:pPr marL="342900" indent="-342900">
              <a:buFont typeface="Arial" panose="020B0604020202020204" pitchFamily="34" charset="0"/>
              <a:buChar char="•"/>
            </a:pPr>
            <a:r>
              <a:rPr lang="en-US" sz="2000" b="1" dirty="0">
                <a:solidFill>
                  <a:srgbClr val="000000"/>
                </a:solidFill>
              </a:rPr>
              <a:t>To </a:t>
            </a:r>
            <a:r>
              <a:rPr lang="en-US" sz="2000" b="1" dirty="0" smtClean="0">
                <a:solidFill>
                  <a:srgbClr val="000000"/>
                </a:solidFill>
              </a:rPr>
              <a:t>change image </a:t>
            </a:r>
            <a:r>
              <a:rPr lang="en-US" sz="2000" b="1" dirty="0">
                <a:solidFill>
                  <a:srgbClr val="000000"/>
                </a:solidFill>
              </a:rPr>
              <a:t>but keep layout</a:t>
            </a:r>
            <a:r>
              <a:rPr lang="en-US" sz="2000" dirty="0">
                <a:solidFill>
                  <a:srgbClr val="000000"/>
                </a:solidFill>
              </a:rPr>
              <a:t>: right click the image and choose “Change Picture</a:t>
            </a:r>
            <a:r>
              <a:rPr lang="en-US" sz="2000" dirty="0" smtClean="0">
                <a:solidFill>
                  <a:srgbClr val="000000"/>
                </a:solidFill>
              </a:rPr>
              <a:t>”</a:t>
            </a:r>
          </a:p>
          <a:p>
            <a:pPr marL="800100" lvl="1" indent="-342900">
              <a:buFont typeface="Arial" panose="020B0604020202020204" pitchFamily="34" charset="0"/>
              <a:buChar char="•"/>
            </a:pPr>
            <a:r>
              <a:rPr lang="en-US" sz="2000" b="1" dirty="0" smtClean="0">
                <a:solidFill>
                  <a:srgbClr val="000000"/>
                </a:solidFill>
              </a:rPr>
              <a:t>If using multiple images (slide 8)</a:t>
            </a:r>
            <a:r>
              <a:rPr lang="en-US" sz="2000" dirty="0" smtClean="0">
                <a:solidFill>
                  <a:srgbClr val="000000"/>
                </a:solidFill>
              </a:rPr>
              <a:t>: </a:t>
            </a:r>
            <a:r>
              <a:rPr lang="en-US" sz="2000" dirty="0">
                <a:solidFill>
                  <a:srgbClr val="000000"/>
                </a:solidFill>
              </a:rPr>
              <a:t>(1) click on the </a:t>
            </a:r>
            <a:r>
              <a:rPr lang="en-US" sz="2000" dirty="0" smtClean="0">
                <a:solidFill>
                  <a:srgbClr val="000000"/>
                </a:solidFill>
              </a:rPr>
              <a:t>existing image </a:t>
            </a:r>
            <a:r>
              <a:rPr lang="en-US" sz="2000" dirty="0">
                <a:solidFill>
                  <a:srgbClr val="000000"/>
                </a:solidFill>
              </a:rPr>
              <a:t>and press the “Delete” key and (2) do your best to arrange </a:t>
            </a:r>
            <a:r>
              <a:rPr lang="en-US" sz="2000" dirty="0" smtClean="0">
                <a:solidFill>
                  <a:srgbClr val="000000"/>
                </a:solidFill>
              </a:rPr>
              <a:t>your images </a:t>
            </a:r>
            <a:r>
              <a:rPr lang="en-US" sz="2000" dirty="0">
                <a:solidFill>
                  <a:srgbClr val="000000"/>
                </a:solidFill>
              </a:rPr>
              <a:t>geometrically with </a:t>
            </a:r>
            <a:r>
              <a:rPr lang="en-US" sz="2000" i="1" dirty="0">
                <a:solidFill>
                  <a:srgbClr val="000000"/>
                </a:solidFill>
              </a:rPr>
              <a:t>no </a:t>
            </a:r>
            <a:r>
              <a:rPr lang="en-US" sz="2000" dirty="0">
                <a:solidFill>
                  <a:srgbClr val="000000"/>
                </a:solidFill>
              </a:rPr>
              <a:t>overlap </a:t>
            </a:r>
            <a:endParaRPr lang="en-US" sz="2000" b="1" dirty="0">
              <a:solidFill>
                <a:srgbClr val="000000"/>
              </a:solidFill>
            </a:endParaRPr>
          </a:p>
          <a:p>
            <a:pPr lvl="1"/>
            <a:endParaRPr lang="en-US" sz="2000" dirty="0">
              <a:solidFill>
                <a:srgbClr val="000000"/>
              </a:solidFill>
            </a:endParaRPr>
          </a:p>
          <a:p>
            <a:r>
              <a:rPr lang="en-US" sz="2000" u="sng" dirty="0" smtClean="0">
                <a:solidFill>
                  <a:srgbClr val="000000"/>
                </a:solidFill>
              </a:rPr>
              <a:t>Tips for Choosing and Sizing an Image</a:t>
            </a:r>
          </a:p>
          <a:p>
            <a:pPr marL="342900" indent="-342900">
              <a:buFont typeface="Arial" panose="020B0604020202020204" pitchFamily="34" charset="0"/>
              <a:buChar char="•"/>
            </a:pPr>
            <a:r>
              <a:rPr lang="en-US" sz="2000" dirty="0" smtClean="0">
                <a:solidFill>
                  <a:srgbClr val="000000"/>
                </a:solidFill>
              </a:rPr>
              <a:t>Images that are engaging are those that are relevant </a:t>
            </a:r>
            <a:r>
              <a:rPr lang="en-US" sz="2000" i="1" dirty="0" smtClean="0">
                <a:solidFill>
                  <a:srgbClr val="000000"/>
                </a:solidFill>
              </a:rPr>
              <a:t>and </a:t>
            </a:r>
            <a:r>
              <a:rPr lang="en-US" sz="2000" dirty="0" smtClean="0">
                <a:solidFill>
                  <a:srgbClr val="000000"/>
                </a:solidFill>
              </a:rPr>
              <a:t>interesting</a:t>
            </a:r>
          </a:p>
          <a:p>
            <a:pPr marL="800100" lvl="2" indent="-342900">
              <a:buFont typeface="Arial" panose="020B0604020202020204" pitchFamily="34" charset="0"/>
              <a:buChar char="•"/>
            </a:pPr>
            <a:r>
              <a:rPr lang="en-US" sz="2000" dirty="0" smtClean="0">
                <a:solidFill>
                  <a:srgbClr val="000000"/>
                </a:solidFill>
              </a:rPr>
              <a:t>Look for an image that tells </a:t>
            </a:r>
            <a:r>
              <a:rPr lang="en-US" sz="2000" dirty="0">
                <a:solidFill>
                  <a:srgbClr val="000000"/>
                </a:solidFill>
              </a:rPr>
              <a:t>a </a:t>
            </a:r>
            <a:r>
              <a:rPr lang="en-US" sz="2000" dirty="0" smtClean="0">
                <a:solidFill>
                  <a:srgbClr val="000000"/>
                </a:solidFill>
              </a:rPr>
              <a:t>story </a:t>
            </a:r>
            <a:r>
              <a:rPr lang="en-US" sz="2000" dirty="0">
                <a:solidFill>
                  <a:srgbClr val="000000"/>
                </a:solidFill>
              </a:rPr>
              <a:t>on its </a:t>
            </a:r>
            <a:r>
              <a:rPr lang="en-US" sz="2000" dirty="0" smtClean="0">
                <a:solidFill>
                  <a:srgbClr val="000000"/>
                </a:solidFill>
              </a:rPr>
              <a:t>own</a:t>
            </a:r>
            <a:endParaRPr lang="en-US" sz="2000" b="1" dirty="0" smtClean="0">
              <a:solidFill>
                <a:srgbClr val="000000"/>
              </a:solidFill>
            </a:endParaRPr>
          </a:p>
          <a:p>
            <a:pPr marL="342900" indent="-342900">
              <a:buFont typeface="Arial" panose="020B0604020202020204" pitchFamily="34" charset="0"/>
              <a:buChar char="•"/>
            </a:pPr>
            <a:r>
              <a:rPr lang="en-US" sz="2000" b="1" dirty="0" smtClean="0">
                <a:solidFill>
                  <a:srgbClr val="000000"/>
                </a:solidFill>
              </a:rPr>
              <a:t>To avoid pixilation</a:t>
            </a:r>
            <a:r>
              <a:rPr lang="en-US" sz="2000" dirty="0" smtClean="0">
                <a:solidFill>
                  <a:srgbClr val="000000"/>
                </a:solidFill>
              </a:rPr>
              <a:t>: </a:t>
            </a:r>
          </a:p>
          <a:p>
            <a:pPr marL="800100" lvl="1" indent="-342900">
              <a:buFont typeface="Arial" panose="020B0604020202020204" pitchFamily="34" charset="0"/>
              <a:buChar char="•"/>
            </a:pPr>
            <a:r>
              <a:rPr lang="en-US" sz="2000" b="1" dirty="0" smtClean="0">
                <a:solidFill>
                  <a:srgbClr val="000000"/>
                </a:solidFill>
              </a:rPr>
              <a:t>If printing the flyer</a:t>
            </a:r>
            <a:r>
              <a:rPr lang="en-US" sz="2000" dirty="0" smtClean="0">
                <a:solidFill>
                  <a:srgbClr val="000000"/>
                </a:solidFill>
              </a:rPr>
              <a:t>: do not stretch an image larger than it appears when you insert it into PowerPoint</a:t>
            </a:r>
          </a:p>
          <a:p>
            <a:pPr marL="800100" lvl="1" indent="-342900">
              <a:buFont typeface="Arial" panose="020B0604020202020204" pitchFamily="34" charset="0"/>
              <a:buChar char="•"/>
            </a:pPr>
            <a:r>
              <a:rPr lang="en-US" sz="2000" b="1" dirty="0" smtClean="0">
                <a:solidFill>
                  <a:srgbClr val="000000"/>
                </a:solidFill>
              </a:rPr>
              <a:t>If emailing the flyer</a:t>
            </a:r>
            <a:r>
              <a:rPr lang="en-US" sz="2000" dirty="0" smtClean="0">
                <a:solidFill>
                  <a:srgbClr val="000000"/>
                </a:solidFill>
              </a:rPr>
              <a:t>: the resolution does not need to be as high when printing, so you may stretch an image to fit the template, </a:t>
            </a:r>
            <a:r>
              <a:rPr lang="en-US" sz="2000" i="1" dirty="0" smtClean="0">
                <a:solidFill>
                  <a:srgbClr val="000000"/>
                </a:solidFill>
              </a:rPr>
              <a:t>however </a:t>
            </a:r>
            <a:r>
              <a:rPr lang="en-US" sz="2000" dirty="0" smtClean="0">
                <a:solidFill>
                  <a:srgbClr val="000000"/>
                </a:solidFill>
              </a:rPr>
              <a:t>use your own discretion</a:t>
            </a:r>
            <a:endParaRPr lang="en-US" sz="2000" b="1" dirty="0" smtClean="0">
              <a:solidFill>
                <a:srgbClr val="000000"/>
              </a:solidFill>
            </a:endParaRPr>
          </a:p>
          <a:p>
            <a:pPr marL="342900" indent="-342900">
              <a:buFont typeface="Arial" panose="020B0604020202020204" pitchFamily="34" charset="0"/>
              <a:buChar char="•"/>
            </a:pPr>
            <a:r>
              <a:rPr lang="en-US" sz="2000" b="1" dirty="0">
                <a:solidFill>
                  <a:srgbClr val="000000"/>
                </a:solidFill>
              </a:rPr>
              <a:t>To fit an image in the template dimensions</a:t>
            </a:r>
            <a:r>
              <a:rPr lang="en-US" sz="2000" dirty="0">
                <a:solidFill>
                  <a:srgbClr val="000000"/>
                </a:solidFill>
              </a:rPr>
              <a:t>: (1) hold down the “Shift” key and (2) either shrink or increase the image size by holding down the image corner and dragging and then (3) use the “Crop” button under the “Format” tab if </a:t>
            </a:r>
            <a:r>
              <a:rPr lang="en-US" sz="2000" dirty="0" smtClean="0">
                <a:solidFill>
                  <a:srgbClr val="000000"/>
                </a:solidFill>
              </a:rPr>
              <a:t>necessary</a:t>
            </a:r>
            <a:endParaRPr lang="en-US" sz="2000" dirty="0">
              <a:solidFill>
                <a:srgbClr val="000000"/>
              </a:solidFill>
            </a:endParaRPr>
          </a:p>
        </p:txBody>
      </p:sp>
    </p:spTree>
    <p:extLst>
      <p:ext uri="{BB962C8B-B14F-4D97-AF65-F5344CB8AC3E}">
        <p14:creationId xmlns:p14="http://schemas.microsoft.com/office/powerpoint/2010/main" val="15049407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60957" b="14508"/>
          <a:stretch/>
        </p:blipFill>
        <p:spPr>
          <a:xfrm>
            <a:off x="0" y="0"/>
            <a:ext cx="7772400" cy="1905000"/>
          </a:xfrm>
          <a:prstGeom prst="rect">
            <a:avLst/>
          </a:prstGeom>
        </p:spPr>
      </p:pic>
      <p:sp>
        <p:nvSpPr>
          <p:cNvPr id="3" name="Rectangle 2"/>
          <p:cNvSpPr/>
          <p:nvPr/>
        </p:nvSpPr>
        <p:spPr>
          <a:xfrm>
            <a:off x="381000" y="2027307"/>
            <a:ext cx="7391400"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2081421"/>
            <a:ext cx="7162800" cy="707886"/>
          </a:xfrm>
          <a:prstGeom prst="rect">
            <a:avLst/>
          </a:prstGeom>
          <a:noFill/>
        </p:spPr>
        <p:txBody>
          <a:bodyPr wrap="square" rtlCol="0">
            <a:spAutoFit/>
          </a:bodyPr>
          <a:lstStyle/>
          <a:p>
            <a:r>
              <a:rPr lang="en-US" sz="4000" dirty="0" smtClean="0">
                <a:solidFill>
                  <a:schemeClr val="bg2"/>
                </a:solidFill>
                <a:latin typeface="+mj-lt"/>
              </a:rPr>
              <a:t>Insert title </a:t>
            </a:r>
            <a:r>
              <a:rPr lang="en-US" sz="4000" dirty="0">
                <a:solidFill>
                  <a:schemeClr val="bg2"/>
                </a:solidFill>
                <a:latin typeface="+mj-lt"/>
              </a:rPr>
              <a:t>h</a:t>
            </a:r>
            <a:r>
              <a:rPr lang="en-US" sz="4000" dirty="0" smtClean="0">
                <a:solidFill>
                  <a:schemeClr val="bg2"/>
                </a:solidFill>
                <a:latin typeface="+mj-lt"/>
              </a:rPr>
              <a:t>ere</a:t>
            </a:r>
            <a:endParaRPr lang="en-US" sz="4000" dirty="0">
              <a:solidFill>
                <a:schemeClr val="bg2"/>
              </a:solidFill>
              <a:latin typeface="+mj-lt"/>
            </a:endParaRPr>
          </a:p>
        </p:txBody>
      </p:sp>
      <p:cxnSp>
        <p:nvCxnSpPr>
          <p:cNvPr id="6" name="Straight Connector 5"/>
          <p:cNvCxnSpPr/>
          <p:nvPr/>
        </p:nvCxnSpPr>
        <p:spPr>
          <a:xfrm>
            <a:off x="457200" y="2822437"/>
            <a:ext cx="7315200"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 y="2865507"/>
            <a:ext cx="7086600" cy="477054"/>
          </a:xfrm>
          <a:prstGeom prst="rect">
            <a:avLst/>
          </a:prstGeom>
          <a:noFill/>
        </p:spPr>
        <p:txBody>
          <a:bodyPr wrap="square" rtlCol="0">
            <a:spAutoFit/>
          </a:bodyPr>
          <a:lstStyle/>
          <a:p>
            <a:r>
              <a:rPr lang="en-US" sz="2500" dirty="0" smtClean="0">
                <a:solidFill>
                  <a:schemeClr val="bg2"/>
                </a:solidFill>
                <a:latin typeface="Futura UC Davis Light" panose="020B0402020204020303" pitchFamily="34" charset="0"/>
              </a:rPr>
              <a:t>Insert subtitle here</a:t>
            </a:r>
            <a:endParaRPr lang="en-US" sz="2500" dirty="0">
              <a:solidFill>
                <a:schemeClr val="bg2"/>
              </a:solidFill>
              <a:latin typeface="Futura UC Davis Light" panose="020B0402020204020303" pitchFamily="34" charset="0"/>
            </a:endParaRPr>
          </a:p>
        </p:txBody>
      </p:sp>
      <p:sp>
        <p:nvSpPr>
          <p:cNvPr id="9" name="Rectangle 8"/>
          <p:cNvSpPr/>
          <p:nvPr/>
        </p:nvSpPr>
        <p:spPr>
          <a:xfrm>
            <a:off x="0" y="4495800"/>
            <a:ext cx="4724400" cy="2667000"/>
          </a:xfrm>
          <a:prstGeom prst="rect">
            <a:avLst/>
          </a:prstGeom>
          <a:solidFill>
            <a:srgbClr val="F4E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876800" y="3505201"/>
            <a:ext cx="2895600" cy="3657600"/>
          </a:xfrm>
          <a:prstGeom prst="rect">
            <a:avLst/>
          </a:prstGeom>
          <a:solidFill>
            <a:srgbClr val="F8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4648200"/>
            <a:ext cx="4191000" cy="1384995"/>
          </a:xfrm>
          <a:prstGeom prst="rect">
            <a:avLst/>
          </a:prstGeom>
          <a:noFill/>
        </p:spPr>
        <p:txBody>
          <a:bodyPr wrap="square" rtlCol="0">
            <a:spAutoFit/>
          </a:bodyPr>
          <a:lstStyle/>
          <a:p>
            <a:r>
              <a:rPr lang="en-US" sz="1400" dirty="0" smtClean="0">
                <a:solidFill>
                  <a:srgbClr val="000000"/>
                </a:solidFill>
                <a:latin typeface="Futura UC Davis Light" panose="020B0402020204020303" pitchFamily="34" charset="0"/>
              </a:rPr>
              <a:t>Insert schedule here, if necessary</a:t>
            </a:r>
          </a:p>
          <a:p>
            <a:endParaRPr lang="en-US" sz="1400" dirty="0">
              <a:solidFill>
                <a:srgbClr val="000000"/>
              </a:solidFill>
              <a:latin typeface="Futura UC Davis Light" panose="020B0402020204020303" pitchFamily="34" charset="0"/>
            </a:endParaRPr>
          </a:p>
          <a:p>
            <a:r>
              <a:rPr lang="en-US" sz="1400" dirty="0" smtClean="0">
                <a:solidFill>
                  <a:srgbClr val="000000"/>
                </a:solidFill>
                <a:latin typeface="+mj-lt"/>
              </a:rPr>
              <a:t>Header</a:t>
            </a:r>
          </a:p>
          <a:p>
            <a:r>
              <a:rPr lang="en-US" sz="1400" dirty="0" smtClean="0">
                <a:solidFill>
                  <a:srgbClr val="000000"/>
                </a:solidFill>
                <a:latin typeface="Futura UC Davis Light" panose="020B0402020204020303" pitchFamily="34" charset="0"/>
              </a:rPr>
              <a:t>Insert panelists, event background, or other necessary information</a:t>
            </a:r>
          </a:p>
          <a:p>
            <a:endParaRPr lang="en-US" sz="1400" dirty="0">
              <a:solidFill>
                <a:srgbClr val="000000"/>
              </a:solidFill>
              <a:latin typeface="Futura UC Davis Light" panose="020B0402020204020303" pitchFamily="34" charset="0"/>
            </a:endParaRPr>
          </a:p>
        </p:txBody>
      </p:sp>
      <p:sp>
        <p:nvSpPr>
          <p:cNvPr id="12" name="TextBox 11"/>
          <p:cNvSpPr txBox="1"/>
          <p:nvPr/>
        </p:nvSpPr>
        <p:spPr>
          <a:xfrm>
            <a:off x="381000" y="3468469"/>
            <a:ext cx="4343400" cy="369332"/>
          </a:xfrm>
          <a:prstGeom prst="rect">
            <a:avLst/>
          </a:prstGeom>
          <a:noFill/>
        </p:spPr>
        <p:txBody>
          <a:bodyPr wrap="square" rtlCol="0">
            <a:spAutoFit/>
          </a:bodyPr>
          <a:lstStyle/>
          <a:p>
            <a:r>
              <a:rPr lang="en-US" dirty="0" smtClean="0">
                <a:solidFill>
                  <a:srgbClr val="000000"/>
                </a:solidFill>
                <a:latin typeface="+mj-lt"/>
              </a:rPr>
              <a:t>Insert date here</a:t>
            </a:r>
          </a:p>
        </p:txBody>
      </p:sp>
      <p:sp>
        <p:nvSpPr>
          <p:cNvPr id="26" name="TextBox 25"/>
          <p:cNvSpPr txBox="1"/>
          <p:nvPr/>
        </p:nvSpPr>
        <p:spPr>
          <a:xfrm>
            <a:off x="5143500" y="5029200"/>
            <a:ext cx="2362200" cy="1154162"/>
          </a:xfrm>
          <a:prstGeom prst="rect">
            <a:avLst/>
          </a:prstGeom>
          <a:noFill/>
        </p:spPr>
        <p:txBody>
          <a:bodyPr wrap="square" rtlCol="0">
            <a:spAutoFit/>
          </a:bodyPr>
          <a:lstStyle/>
          <a:p>
            <a:r>
              <a:rPr lang="en-US" sz="2300" dirty="0" smtClean="0">
                <a:solidFill>
                  <a:srgbClr val="000000"/>
                </a:solidFill>
                <a:latin typeface="+mj-lt"/>
              </a:rPr>
              <a:t>Insert image, quote, or eye-catching text here</a:t>
            </a:r>
            <a:endParaRPr lang="en-US" sz="2300" dirty="0">
              <a:solidFill>
                <a:srgbClr val="000000"/>
              </a:solidFill>
              <a:latin typeface="+mj-lt"/>
            </a:endParaRPr>
          </a:p>
        </p:txBody>
      </p:sp>
      <p:sp>
        <p:nvSpPr>
          <p:cNvPr id="27" name="TextBox 26"/>
          <p:cNvSpPr txBox="1"/>
          <p:nvPr/>
        </p:nvSpPr>
        <p:spPr>
          <a:xfrm>
            <a:off x="381000" y="7467600"/>
            <a:ext cx="3505200" cy="523220"/>
          </a:xfrm>
          <a:prstGeom prst="rect">
            <a:avLst/>
          </a:prstGeom>
          <a:noFill/>
        </p:spPr>
        <p:txBody>
          <a:bodyPr wrap="square" rtlCol="0">
            <a:spAutoFit/>
          </a:bodyPr>
          <a:lstStyle/>
          <a:p>
            <a:r>
              <a:rPr lang="en-US" sz="1400" dirty="0" smtClean="0">
                <a:solidFill>
                  <a:srgbClr val="000000"/>
                </a:solidFill>
                <a:latin typeface="+mj-lt"/>
              </a:rPr>
              <a:t>Contact</a:t>
            </a:r>
          </a:p>
          <a:p>
            <a:r>
              <a:rPr lang="en-US" sz="1400" dirty="0" smtClean="0">
                <a:solidFill>
                  <a:srgbClr val="000000"/>
                </a:solidFill>
                <a:latin typeface="Futura UC Davis Light" panose="020B0402020204020303" pitchFamily="34" charset="0"/>
              </a:rPr>
              <a:t>Insert contact information here</a:t>
            </a:r>
            <a:endParaRPr lang="en-US" sz="1400" dirty="0">
              <a:solidFill>
                <a:srgbClr val="000000"/>
              </a:solidFill>
              <a:latin typeface="Futura UC Davis Light" panose="020B0402020204020303" pitchFamily="34" charset="0"/>
            </a:endParaRPr>
          </a:p>
        </p:txBody>
      </p:sp>
      <p:sp>
        <p:nvSpPr>
          <p:cNvPr id="28" name="TextBox 27"/>
          <p:cNvSpPr txBox="1"/>
          <p:nvPr/>
        </p:nvSpPr>
        <p:spPr>
          <a:xfrm>
            <a:off x="4131276" y="7467600"/>
            <a:ext cx="3374424" cy="738664"/>
          </a:xfrm>
          <a:prstGeom prst="rect">
            <a:avLst/>
          </a:prstGeom>
          <a:noFill/>
        </p:spPr>
        <p:txBody>
          <a:bodyPr wrap="square" rtlCol="0">
            <a:spAutoFit/>
          </a:bodyPr>
          <a:lstStyle/>
          <a:p>
            <a:r>
              <a:rPr lang="en-US" sz="1400" dirty="0" smtClean="0">
                <a:solidFill>
                  <a:srgbClr val="000000"/>
                </a:solidFill>
                <a:latin typeface="+mj-lt"/>
              </a:rPr>
              <a:t>Sponsors</a:t>
            </a:r>
          </a:p>
          <a:p>
            <a:r>
              <a:rPr lang="en-US" sz="1400" dirty="0" smtClean="0">
                <a:solidFill>
                  <a:srgbClr val="000000"/>
                </a:solidFill>
                <a:latin typeface="Futura UC Davis Light" panose="020B0402020204020303" pitchFamily="34" charset="0"/>
              </a:rPr>
              <a:t>Insert sponsors here, or other additional information</a:t>
            </a:r>
            <a:endParaRPr lang="en-US" sz="1400" dirty="0">
              <a:solidFill>
                <a:srgbClr val="000000"/>
              </a:solidFill>
              <a:latin typeface="Futura UC Davis Light" panose="020B0402020204020303" pitchFamily="34" charset="0"/>
            </a:endParaRPr>
          </a:p>
        </p:txBody>
      </p:sp>
      <p:sp>
        <p:nvSpPr>
          <p:cNvPr id="41" name="TextBox 40"/>
          <p:cNvSpPr txBox="1"/>
          <p:nvPr/>
        </p:nvSpPr>
        <p:spPr>
          <a:xfrm>
            <a:off x="381000" y="3897868"/>
            <a:ext cx="4343400" cy="369332"/>
          </a:xfrm>
          <a:prstGeom prst="rect">
            <a:avLst/>
          </a:prstGeom>
          <a:noFill/>
        </p:spPr>
        <p:txBody>
          <a:bodyPr wrap="square" rtlCol="0">
            <a:spAutoFit/>
          </a:bodyPr>
          <a:lstStyle/>
          <a:p>
            <a:r>
              <a:rPr lang="en-US" dirty="0" smtClean="0">
                <a:solidFill>
                  <a:srgbClr val="000000"/>
                </a:solidFill>
                <a:latin typeface="+mj-lt"/>
              </a:rPr>
              <a:t>Insert place here</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0500" y="8944157"/>
            <a:ext cx="2247900" cy="657043"/>
          </a:xfrm>
          <a:prstGeom prst="rect">
            <a:avLst/>
          </a:prstGeom>
        </p:spPr>
      </p:pic>
      <p:cxnSp>
        <p:nvCxnSpPr>
          <p:cNvPr id="44" name="Straight Connector 43"/>
          <p:cNvCxnSpPr/>
          <p:nvPr/>
        </p:nvCxnSpPr>
        <p:spPr>
          <a:xfrm flipH="1">
            <a:off x="6636488" y="9829800"/>
            <a:ext cx="113591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5497032" y="9829800"/>
            <a:ext cx="1139456"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4357576" y="9829800"/>
            <a:ext cx="1139456"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3218120" y="9829800"/>
            <a:ext cx="113945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2231064" y="9829800"/>
            <a:ext cx="113945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1091608" y="9829800"/>
            <a:ext cx="113945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H="1">
            <a:off x="0" y="9829800"/>
            <a:ext cx="10916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9297" y="8686800"/>
            <a:ext cx="1127503" cy="114629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8991600"/>
            <a:ext cx="3102327" cy="642937"/>
          </a:xfrm>
          <a:prstGeom prst="rect">
            <a:avLst/>
          </a:prstGeom>
        </p:spPr>
      </p:pic>
    </p:spTree>
    <p:extLst>
      <p:ext uri="{BB962C8B-B14F-4D97-AF65-F5344CB8AC3E}">
        <p14:creationId xmlns:p14="http://schemas.microsoft.com/office/powerpoint/2010/main" val="25622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60957" b="14508"/>
          <a:stretch/>
        </p:blipFill>
        <p:spPr>
          <a:xfrm>
            <a:off x="0" y="0"/>
            <a:ext cx="7772400" cy="1905000"/>
          </a:xfrm>
          <a:prstGeom prst="rect">
            <a:avLst/>
          </a:prstGeom>
        </p:spPr>
      </p:pic>
      <p:sp>
        <p:nvSpPr>
          <p:cNvPr id="3" name="Rectangle 2"/>
          <p:cNvSpPr/>
          <p:nvPr/>
        </p:nvSpPr>
        <p:spPr>
          <a:xfrm>
            <a:off x="381000" y="2027307"/>
            <a:ext cx="7391400" cy="1371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2081421"/>
            <a:ext cx="7162800" cy="707886"/>
          </a:xfrm>
          <a:prstGeom prst="rect">
            <a:avLst/>
          </a:prstGeom>
          <a:noFill/>
        </p:spPr>
        <p:txBody>
          <a:bodyPr wrap="square" rtlCol="0">
            <a:spAutoFit/>
          </a:bodyPr>
          <a:lstStyle/>
          <a:p>
            <a:r>
              <a:rPr lang="en-US" sz="4000" dirty="0" smtClean="0">
                <a:solidFill>
                  <a:schemeClr val="bg2"/>
                </a:solidFill>
                <a:latin typeface="+mj-lt"/>
              </a:rPr>
              <a:t>Insert title </a:t>
            </a:r>
            <a:r>
              <a:rPr lang="en-US" sz="4000" dirty="0">
                <a:solidFill>
                  <a:schemeClr val="bg2"/>
                </a:solidFill>
                <a:latin typeface="+mj-lt"/>
              </a:rPr>
              <a:t>h</a:t>
            </a:r>
            <a:r>
              <a:rPr lang="en-US" sz="4000" dirty="0" smtClean="0">
                <a:solidFill>
                  <a:schemeClr val="bg2"/>
                </a:solidFill>
                <a:latin typeface="+mj-lt"/>
              </a:rPr>
              <a:t>ere</a:t>
            </a:r>
            <a:endParaRPr lang="en-US" sz="4000" dirty="0">
              <a:solidFill>
                <a:schemeClr val="bg2"/>
              </a:solidFill>
              <a:latin typeface="+mj-lt"/>
            </a:endParaRPr>
          </a:p>
        </p:txBody>
      </p:sp>
      <p:cxnSp>
        <p:nvCxnSpPr>
          <p:cNvPr id="5" name="Straight Connector 4"/>
          <p:cNvCxnSpPr/>
          <p:nvPr/>
        </p:nvCxnSpPr>
        <p:spPr>
          <a:xfrm>
            <a:off x="457200" y="2822437"/>
            <a:ext cx="7315200"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81000" y="2865507"/>
            <a:ext cx="7086600" cy="477054"/>
          </a:xfrm>
          <a:prstGeom prst="rect">
            <a:avLst/>
          </a:prstGeom>
          <a:noFill/>
        </p:spPr>
        <p:txBody>
          <a:bodyPr wrap="square" rtlCol="0">
            <a:spAutoFit/>
          </a:bodyPr>
          <a:lstStyle/>
          <a:p>
            <a:r>
              <a:rPr lang="en-US" sz="2500" dirty="0" smtClean="0">
                <a:solidFill>
                  <a:schemeClr val="bg2"/>
                </a:solidFill>
                <a:latin typeface="Futura UC Davis Light" panose="020B0402020204020303" pitchFamily="34" charset="0"/>
              </a:rPr>
              <a:t>Insert subtitle here</a:t>
            </a:r>
            <a:endParaRPr lang="en-US" sz="2500" dirty="0">
              <a:solidFill>
                <a:schemeClr val="bg2"/>
              </a:solidFill>
              <a:latin typeface="Futura UC Davis Light" panose="020B0402020204020303" pitchFamily="34" charset="0"/>
            </a:endParaRPr>
          </a:p>
        </p:txBody>
      </p:sp>
      <p:sp>
        <p:nvSpPr>
          <p:cNvPr id="7" name="Rectangle 6"/>
          <p:cNvSpPr/>
          <p:nvPr/>
        </p:nvSpPr>
        <p:spPr>
          <a:xfrm>
            <a:off x="0" y="7239000"/>
            <a:ext cx="7467600" cy="1328410"/>
          </a:xfrm>
          <a:prstGeom prst="rect">
            <a:avLst/>
          </a:prstGeom>
          <a:solidFill>
            <a:srgbClr val="F4E5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1000" y="4648200"/>
            <a:ext cx="4191000" cy="1384995"/>
          </a:xfrm>
          <a:prstGeom prst="rect">
            <a:avLst/>
          </a:prstGeom>
          <a:noFill/>
        </p:spPr>
        <p:txBody>
          <a:bodyPr wrap="square" rtlCol="0">
            <a:spAutoFit/>
          </a:bodyPr>
          <a:lstStyle/>
          <a:p>
            <a:r>
              <a:rPr lang="en-US" sz="1400" dirty="0" smtClean="0">
                <a:solidFill>
                  <a:srgbClr val="000000"/>
                </a:solidFill>
                <a:latin typeface="Futura UC Davis Light" panose="020B0402020204020303" pitchFamily="34" charset="0"/>
              </a:rPr>
              <a:t>Insert schedule here, if necessary</a:t>
            </a:r>
          </a:p>
          <a:p>
            <a:endParaRPr lang="en-US" sz="1400" dirty="0">
              <a:solidFill>
                <a:srgbClr val="000000"/>
              </a:solidFill>
              <a:latin typeface="Futura UC Davis Light" panose="020B0402020204020303" pitchFamily="34" charset="0"/>
            </a:endParaRPr>
          </a:p>
          <a:p>
            <a:r>
              <a:rPr lang="en-US" sz="1400" dirty="0" smtClean="0">
                <a:solidFill>
                  <a:srgbClr val="000000"/>
                </a:solidFill>
                <a:latin typeface="+mj-lt"/>
              </a:rPr>
              <a:t>Header</a:t>
            </a:r>
          </a:p>
          <a:p>
            <a:r>
              <a:rPr lang="en-US" sz="1400" dirty="0" smtClean="0">
                <a:solidFill>
                  <a:srgbClr val="000000"/>
                </a:solidFill>
                <a:latin typeface="Futura UC Davis Light" panose="020B0402020204020303" pitchFamily="34" charset="0"/>
              </a:rPr>
              <a:t>Insert panelists, event background, or other necessary information</a:t>
            </a:r>
          </a:p>
          <a:p>
            <a:endParaRPr lang="en-US" sz="1400" dirty="0">
              <a:solidFill>
                <a:srgbClr val="000000"/>
              </a:solidFill>
              <a:latin typeface="Futura UC Davis Light" panose="020B0402020204020303" pitchFamily="34" charset="0"/>
            </a:endParaRPr>
          </a:p>
        </p:txBody>
      </p:sp>
      <p:sp>
        <p:nvSpPr>
          <p:cNvPr id="10" name="TextBox 9"/>
          <p:cNvSpPr txBox="1"/>
          <p:nvPr/>
        </p:nvSpPr>
        <p:spPr>
          <a:xfrm>
            <a:off x="381000" y="3468469"/>
            <a:ext cx="4343400" cy="369332"/>
          </a:xfrm>
          <a:prstGeom prst="rect">
            <a:avLst/>
          </a:prstGeom>
          <a:noFill/>
        </p:spPr>
        <p:txBody>
          <a:bodyPr wrap="square" rtlCol="0">
            <a:spAutoFit/>
          </a:bodyPr>
          <a:lstStyle/>
          <a:p>
            <a:r>
              <a:rPr lang="en-US" dirty="0" smtClean="0">
                <a:solidFill>
                  <a:srgbClr val="000000"/>
                </a:solidFill>
                <a:latin typeface="+mj-lt"/>
              </a:rPr>
              <a:t>Insert date here</a:t>
            </a:r>
          </a:p>
        </p:txBody>
      </p:sp>
      <p:sp>
        <p:nvSpPr>
          <p:cNvPr id="12" name="TextBox 11"/>
          <p:cNvSpPr txBox="1"/>
          <p:nvPr/>
        </p:nvSpPr>
        <p:spPr>
          <a:xfrm>
            <a:off x="381000" y="7391400"/>
            <a:ext cx="3505200" cy="523220"/>
          </a:xfrm>
          <a:prstGeom prst="rect">
            <a:avLst/>
          </a:prstGeom>
          <a:noFill/>
        </p:spPr>
        <p:txBody>
          <a:bodyPr wrap="square" rtlCol="0">
            <a:spAutoFit/>
          </a:bodyPr>
          <a:lstStyle/>
          <a:p>
            <a:r>
              <a:rPr lang="en-US" sz="1400" dirty="0" smtClean="0">
                <a:solidFill>
                  <a:srgbClr val="000000"/>
                </a:solidFill>
                <a:latin typeface="+mj-lt"/>
              </a:rPr>
              <a:t>Contact</a:t>
            </a:r>
          </a:p>
          <a:p>
            <a:r>
              <a:rPr lang="en-US" sz="1400" dirty="0" smtClean="0">
                <a:solidFill>
                  <a:srgbClr val="000000"/>
                </a:solidFill>
                <a:latin typeface="Futura UC Davis Light" panose="020B0402020204020303" pitchFamily="34" charset="0"/>
              </a:rPr>
              <a:t>Insert contact information here</a:t>
            </a:r>
            <a:endParaRPr lang="en-US" sz="1400" dirty="0">
              <a:solidFill>
                <a:srgbClr val="000000"/>
              </a:solidFill>
              <a:latin typeface="Futura UC Davis Light" panose="020B0402020204020303" pitchFamily="34" charset="0"/>
            </a:endParaRPr>
          </a:p>
        </p:txBody>
      </p:sp>
      <p:sp>
        <p:nvSpPr>
          <p:cNvPr id="13" name="TextBox 12"/>
          <p:cNvSpPr txBox="1"/>
          <p:nvPr/>
        </p:nvSpPr>
        <p:spPr>
          <a:xfrm>
            <a:off x="4131276" y="7391400"/>
            <a:ext cx="3374424" cy="738664"/>
          </a:xfrm>
          <a:prstGeom prst="rect">
            <a:avLst/>
          </a:prstGeom>
          <a:noFill/>
        </p:spPr>
        <p:txBody>
          <a:bodyPr wrap="square" rtlCol="0">
            <a:spAutoFit/>
          </a:bodyPr>
          <a:lstStyle/>
          <a:p>
            <a:r>
              <a:rPr lang="en-US" sz="1400" dirty="0" smtClean="0">
                <a:solidFill>
                  <a:srgbClr val="000000"/>
                </a:solidFill>
                <a:latin typeface="+mj-lt"/>
              </a:rPr>
              <a:t>Sponsors</a:t>
            </a:r>
          </a:p>
          <a:p>
            <a:r>
              <a:rPr lang="en-US" sz="1400" dirty="0" smtClean="0">
                <a:solidFill>
                  <a:srgbClr val="000000"/>
                </a:solidFill>
                <a:latin typeface="Futura UC Davis Light" panose="020B0402020204020303" pitchFamily="34" charset="0"/>
              </a:rPr>
              <a:t>Insert sponsors here, or other additional information</a:t>
            </a:r>
            <a:endParaRPr lang="en-US" sz="1400" dirty="0">
              <a:solidFill>
                <a:srgbClr val="000000"/>
              </a:solidFill>
              <a:latin typeface="Futura UC Davis Light" panose="020B0402020204020303" pitchFamily="34" charset="0"/>
            </a:endParaRPr>
          </a:p>
        </p:txBody>
      </p:sp>
      <p:sp>
        <p:nvSpPr>
          <p:cNvPr id="22" name="TextBox 21"/>
          <p:cNvSpPr txBox="1"/>
          <p:nvPr/>
        </p:nvSpPr>
        <p:spPr>
          <a:xfrm>
            <a:off x="381000" y="3897868"/>
            <a:ext cx="4343400" cy="369332"/>
          </a:xfrm>
          <a:prstGeom prst="rect">
            <a:avLst/>
          </a:prstGeom>
          <a:noFill/>
        </p:spPr>
        <p:txBody>
          <a:bodyPr wrap="square" rtlCol="0">
            <a:spAutoFit/>
          </a:bodyPr>
          <a:lstStyle/>
          <a:p>
            <a:r>
              <a:rPr lang="en-US" dirty="0" smtClean="0">
                <a:solidFill>
                  <a:srgbClr val="000000"/>
                </a:solidFill>
                <a:latin typeface="+mj-lt"/>
              </a:rPr>
              <a:t>Insert place here</a:t>
            </a:r>
          </a:p>
        </p:txBody>
      </p:sp>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44157"/>
            <a:ext cx="2247900" cy="657043"/>
          </a:xfrm>
          <a:prstGeom prst="rect">
            <a:avLst/>
          </a:prstGeom>
        </p:spPr>
      </p:pic>
      <p:cxnSp>
        <p:nvCxnSpPr>
          <p:cNvPr id="23" name="Straight Connector 22"/>
          <p:cNvCxnSpPr/>
          <p:nvPr/>
        </p:nvCxnSpPr>
        <p:spPr>
          <a:xfrm flipH="1">
            <a:off x="6636488" y="9829800"/>
            <a:ext cx="113591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5497032" y="9829800"/>
            <a:ext cx="1139456"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357576" y="9829800"/>
            <a:ext cx="1139456"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3218120" y="9829800"/>
            <a:ext cx="113945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231064" y="9829800"/>
            <a:ext cx="113945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1091608" y="9829800"/>
            <a:ext cx="113945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0" y="9829800"/>
            <a:ext cx="10916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9297" y="8686800"/>
            <a:ext cx="1127503" cy="1146295"/>
          </a:xfrm>
          <a:prstGeom prst="rect">
            <a:avLst/>
          </a:prstGeom>
        </p:spPr>
      </p:pic>
      <p:pic>
        <p:nvPicPr>
          <p:cNvPr id="31" name="Picture 3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8991600"/>
            <a:ext cx="3102327" cy="642937"/>
          </a:xfrm>
          <a:prstGeom prst="rect">
            <a:avLst/>
          </a:prstGeom>
        </p:spPr>
      </p:pic>
    </p:spTree>
    <p:extLst>
      <p:ext uri="{BB962C8B-B14F-4D97-AF65-F5344CB8AC3E}">
        <p14:creationId xmlns:p14="http://schemas.microsoft.com/office/powerpoint/2010/main" val="923220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888" b="13964"/>
          <a:stretch/>
        </p:blipFill>
        <p:spPr>
          <a:xfrm>
            <a:off x="0" y="0"/>
            <a:ext cx="7772400" cy="6223000"/>
          </a:xfrm>
          <a:prstGeom prst="rect">
            <a:avLst/>
          </a:prstGeom>
        </p:spPr>
      </p:pic>
      <p:sp>
        <p:nvSpPr>
          <p:cNvPr id="3" name="Rectangle 2"/>
          <p:cNvSpPr/>
          <p:nvPr/>
        </p:nvSpPr>
        <p:spPr>
          <a:xfrm>
            <a:off x="381000" y="381000"/>
            <a:ext cx="7391400" cy="25146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545804" y="1219200"/>
            <a:ext cx="722659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4800600"/>
            <a:ext cx="7162800" cy="1066800"/>
          </a:xfrm>
          <a:prstGeom prst="rect">
            <a:avLst/>
          </a:pr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33400" y="457200"/>
            <a:ext cx="7162800" cy="707886"/>
          </a:xfrm>
          <a:prstGeom prst="rect">
            <a:avLst/>
          </a:prstGeom>
          <a:noFill/>
        </p:spPr>
        <p:txBody>
          <a:bodyPr wrap="square" rtlCol="0">
            <a:spAutoFit/>
          </a:bodyPr>
          <a:lstStyle/>
          <a:p>
            <a:r>
              <a:rPr lang="en-US" sz="4000" dirty="0" smtClean="0">
                <a:solidFill>
                  <a:srgbClr val="000000"/>
                </a:solidFill>
                <a:latin typeface="+mj-lt"/>
              </a:rPr>
              <a:t>Insert title </a:t>
            </a:r>
            <a:r>
              <a:rPr lang="en-US" sz="4000" dirty="0">
                <a:solidFill>
                  <a:srgbClr val="000000"/>
                </a:solidFill>
                <a:latin typeface="+mj-lt"/>
              </a:rPr>
              <a:t>h</a:t>
            </a:r>
            <a:r>
              <a:rPr lang="en-US" sz="4000" dirty="0" smtClean="0">
                <a:solidFill>
                  <a:srgbClr val="000000"/>
                </a:solidFill>
                <a:latin typeface="+mj-lt"/>
              </a:rPr>
              <a:t>ere</a:t>
            </a:r>
            <a:endParaRPr lang="en-US" sz="4000" dirty="0">
              <a:solidFill>
                <a:srgbClr val="000000"/>
              </a:solidFill>
              <a:latin typeface="+mj-lt"/>
            </a:endParaRPr>
          </a:p>
        </p:txBody>
      </p:sp>
      <p:sp>
        <p:nvSpPr>
          <p:cNvPr id="18" name="TextBox 17"/>
          <p:cNvSpPr txBox="1"/>
          <p:nvPr/>
        </p:nvSpPr>
        <p:spPr>
          <a:xfrm>
            <a:off x="533400" y="1241286"/>
            <a:ext cx="7086600" cy="477054"/>
          </a:xfrm>
          <a:prstGeom prst="rect">
            <a:avLst/>
          </a:prstGeom>
          <a:noFill/>
        </p:spPr>
        <p:txBody>
          <a:bodyPr wrap="square" rtlCol="0">
            <a:spAutoFit/>
          </a:bodyPr>
          <a:lstStyle/>
          <a:p>
            <a:r>
              <a:rPr lang="en-US" sz="2500" dirty="0" smtClean="0">
                <a:solidFill>
                  <a:srgbClr val="000000"/>
                </a:solidFill>
                <a:latin typeface="Futura UC Davis Light" panose="020B0402020204020303" pitchFamily="34" charset="0"/>
              </a:rPr>
              <a:t>Insert subtitle here</a:t>
            </a:r>
            <a:endParaRPr lang="en-US" sz="2500" dirty="0">
              <a:solidFill>
                <a:srgbClr val="000000"/>
              </a:solidFill>
              <a:latin typeface="Futura UC Davis Light" panose="020B0402020204020303" pitchFamily="34" charset="0"/>
            </a:endParaRPr>
          </a:p>
        </p:txBody>
      </p:sp>
      <p:sp>
        <p:nvSpPr>
          <p:cNvPr id="19" name="TextBox 18"/>
          <p:cNvSpPr txBox="1"/>
          <p:nvPr/>
        </p:nvSpPr>
        <p:spPr>
          <a:xfrm>
            <a:off x="533400" y="1844248"/>
            <a:ext cx="4343400" cy="369332"/>
          </a:xfrm>
          <a:prstGeom prst="rect">
            <a:avLst/>
          </a:prstGeom>
          <a:noFill/>
        </p:spPr>
        <p:txBody>
          <a:bodyPr wrap="square" rtlCol="0">
            <a:spAutoFit/>
          </a:bodyPr>
          <a:lstStyle/>
          <a:p>
            <a:r>
              <a:rPr lang="en-US" dirty="0" smtClean="0">
                <a:solidFill>
                  <a:srgbClr val="000000"/>
                </a:solidFill>
                <a:latin typeface="+mj-lt"/>
              </a:rPr>
              <a:t>Insert date here</a:t>
            </a:r>
          </a:p>
        </p:txBody>
      </p:sp>
      <p:sp>
        <p:nvSpPr>
          <p:cNvPr id="20" name="TextBox 19"/>
          <p:cNvSpPr txBox="1"/>
          <p:nvPr/>
        </p:nvSpPr>
        <p:spPr>
          <a:xfrm>
            <a:off x="533400" y="2273647"/>
            <a:ext cx="4343400" cy="369332"/>
          </a:xfrm>
          <a:prstGeom prst="rect">
            <a:avLst/>
          </a:prstGeom>
          <a:noFill/>
        </p:spPr>
        <p:txBody>
          <a:bodyPr wrap="square" rtlCol="0">
            <a:spAutoFit/>
          </a:bodyPr>
          <a:lstStyle/>
          <a:p>
            <a:r>
              <a:rPr lang="en-US" dirty="0" smtClean="0">
                <a:solidFill>
                  <a:srgbClr val="000000"/>
                </a:solidFill>
                <a:latin typeface="+mj-lt"/>
              </a:rPr>
              <a:t>Insert place here</a:t>
            </a:r>
          </a:p>
        </p:txBody>
      </p:sp>
      <p:sp>
        <p:nvSpPr>
          <p:cNvPr id="21" name="TextBox 20"/>
          <p:cNvSpPr txBox="1"/>
          <p:nvPr/>
        </p:nvSpPr>
        <p:spPr>
          <a:xfrm>
            <a:off x="228600" y="5116324"/>
            <a:ext cx="6705600" cy="446276"/>
          </a:xfrm>
          <a:prstGeom prst="rect">
            <a:avLst/>
          </a:prstGeom>
          <a:noFill/>
        </p:spPr>
        <p:txBody>
          <a:bodyPr wrap="square" rtlCol="0">
            <a:spAutoFit/>
          </a:bodyPr>
          <a:lstStyle/>
          <a:p>
            <a:r>
              <a:rPr lang="en-US" sz="2300" dirty="0" smtClean="0">
                <a:solidFill>
                  <a:schemeClr val="bg2"/>
                </a:solidFill>
                <a:latin typeface="+mj-lt"/>
              </a:rPr>
              <a:t>Insert quote or eye-catching text here</a:t>
            </a:r>
            <a:endParaRPr lang="en-US" sz="2300" dirty="0">
              <a:solidFill>
                <a:schemeClr val="bg2"/>
              </a:solidFill>
              <a:latin typeface="+mj-lt"/>
            </a:endParaRPr>
          </a:p>
        </p:txBody>
      </p:sp>
      <p:sp>
        <p:nvSpPr>
          <p:cNvPr id="22" name="TextBox 21"/>
          <p:cNvSpPr txBox="1"/>
          <p:nvPr/>
        </p:nvSpPr>
        <p:spPr>
          <a:xfrm>
            <a:off x="406400" y="6520190"/>
            <a:ext cx="3708400" cy="954107"/>
          </a:xfrm>
          <a:prstGeom prst="rect">
            <a:avLst/>
          </a:prstGeom>
          <a:noFill/>
        </p:spPr>
        <p:txBody>
          <a:bodyPr wrap="square" rtlCol="0">
            <a:spAutoFit/>
          </a:bodyPr>
          <a:lstStyle/>
          <a:p>
            <a:r>
              <a:rPr lang="en-US" sz="1400" dirty="0" smtClean="0">
                <a:solidFill>
                  <a:srgbClr val="000000"/>
                </a:solidFill>
                <a:latin typeface="+mj-lt"/>
              </a:rPr>
              <a:t>Header</a:t>
            </a:r>
          </a:p>
          <a:p>
            <a:r>
              <a:rPr lang="en-US" sz="1400" dirty="0" smtClean="0">
                <a:solidFill>
                  <a:srgbClr val="000000"/>
                </a:solidFill>
                <a:latin typeface="Futura UC Davis Light" panose="020B0402020204020303" pitchFamily="34" charset="0"/>
              </a:rPr>
              <a:t>Insert panelists, event background, or other necessary information</a:t>
            </a:r>
          </a:p>
          <a:p>
            <a:endParaRPr lang="en-US" sz="1400" dirty="0">
              <a:solidFill>
                <a:srgbClr val="000000"/>
              </a:solidFill>
              <a:latin typeface="Futura UC Davis Light" panose="020B0402020204020303" pitchFamily="34" charset="0"/>
            </a:endParaRPr>
          </a:p>
        </p:txBody>
      </p:sp>
      <p:sp>
        <p:nvSpPr>
          <p:cNvPr id="23" name="TextBox 22"/>
          <p:cNvSpPr txBox="1"/>
          <p:nvPr/>
        </p:nvSpPr>
        <p:spPr>
          <a:xfrm>
            <a:off x="4343400" y="6526887"/>
            <a:ext cx="3098800" cy="523220"/>
          </a:xfrm>
          <a:prstGeom prst="rect">
            <a:avLst/>
          </a:prstGeom>
          <a:noFill/>
        </p:spPr>
        <p:txBody>
          <a:bodyPr wrap="square" rtlCol="0">
            <a:spAutoFit/>
          </a:bodyPr>
          <a:lstStyle/>
          <a:p>
            <a:r>
              <a:rPr lang="en-US" sz="1400" dirty="0" smtClean="0">
                <a:solidFill>
                  <a:srgbClr val="000000"/>
                </a:solidFill>
                <a:latin typeface="+mj-lt"/>
              </a:rPr>
              <a:t>Contact</a:t>
            </a:r>
          </a:p>
          <a:p>
            <a:r>
              <a:rPr lang="en-US" sz="1400" dirty="0" smtClean="0">
                <a:solidFill>
                  <a:srgbClr val="000000"/>
                </a:solidFill>
                <a:latin typeface="Futura UC Davis Light" panose="020B0402020204020303" pitchFamily="34" charset="0"/>
              </a:rPr>
              <a:t>Insert contact information here</a:t>
            </a:r>
            <a:endParaRPr lang="en-US" sz="1400" dirty="0">
              <a:solidFill>
                <a:srgbClr val="000000"/>
              </a:solidFill>
              <a:latin typeface="Futura UC Davis Light" panose="020B0402020204020303" pitchFamily="34" charset="0"/>
            </a:endParaRPr>
          </a:p>
        </p:txBody>
      </p:sp>
      <p:sp>
        <p:nvSpPr>
          <p:cNvPr id="24" name="TextBox 23"/>
          <p:cNvSpPr txBox="1"/>
          <p:nvPr/>
        </p:nvSpPr>
        <p:spPr>
          <a:xfrm>
            <a:off x="4343400" y="7161887"/>
            <a:ext cx="3098800" cy="738664"/>
          </a:xfrm>
          <a:prstGeom prst="rect">
            <a:avLst/>
          </a:prstGeom>
          <a:noFill/>
        </p:spPr>
        <p:txBody>
          <a:bodyPr wrap="square" rtlCol="0">
            <a:spAutoFit/>
          </a:bodyPr>
          <a:lstStyle/>
          <a:p>
            <a:r>
              <a:rPr lang="en-US" sz="1400" dirty="0" smtClean="0">
                <a:solidFill>
                  <a:srgbClr val="000000"/>
                </a:solidFill>
                <a:latin typeface="+mj-lt"/>
              </a:rPr>
              <a:t>Sponsors</a:t>
            </a:r>
          </a:p>
          <a:p>
            <a:r>
              <a:rPr lang="en-US" sz="1400" dirty="0" smtClean="0">
                <a:solidFill>
                  <a:srgbClr val="000000"/>
                </a:solidFill>
                <a:latin typeface="Futura UC Davis Light" panose="020B0402020204020303" pitchFamily="34" charset="0"/>
              </a:rPr>
              <a:t>Insert sponsors here, or other additional information</a:t>
            </a:r>
            <a:endParaRPr lang="en-US" sz="1400" dirty="0">
              <a:solidFill>
                <a:srgbClr val="000000"/>
              </a:solidFill>
              <a:latin typeface="Futura UC Davis Light" panose="020B0402020204020303" pitchFamily="34" charset="0"/>
            </a:endParaRPr>
          </a:p>
        </p:txBody>
      </p:sp>
      <p:pic>
        <p:nvPicPr>
          <p:cNvPr id="50" name="Picture 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44157"/>
            <a:ext cx="2247900" cy="657043"/>
          </a:xfrm>
          <a:prstGeom prst="rect">
            <a:avLst/>
          </a:prstGeom>
        </p:spPr>
      </p:pic>
      <p:cxnSp>
        <p:nvCxnSpPr>
          <p:cNvPr id="25" name="Straight Connector 24"/>
          <p:cNvCxnSpPr/>
          <p:nvPr/>
        </p:nvCxnSpPr>
        <p:spPr>
          <a:xfrm flipH="1">
            <a:off x="6636488" y="9829800"/>
            <a:ext cx="113591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5497032" y="9829800"/>
            <a:ext cx="1139456"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357576" y="9829800"/>
            <a:ext cx="1139456"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3218120" y="9829800"/>
            <a:ext cx="113945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2231064" y="9829800"/>
            <a:ext cx="113945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1091608" y="9829800"/>
            <a:ext cx="113945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0" y="9829800"/>
            <a:ext cx="10916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9297" y="8686800"/>
            <a:ext cx="1127503" cy="1146295"/>
          </a:xfrm>
          <a:prstGeom prst="rect">
            <a:avLst/>
          </a:prstGeom>
        </p:spPr>
      </p:pic>
      <p:pic>
        <p:nvPicPr>
          <p:cNvPr id="33" name="Picture 3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8991600"/>
            <a:ext cx="3102327" cy="642937"/>
          </a:xfrm>
          <a:prstGeom prst="rect">
            <a:avLst/>
          </a:prstGeom>
        </p:spPr>
      </p:pic>
    </p:spTree>
    <p:extLst>
      <p:ext uri="{BB962C8B-B14F-4D97-AF65-F5344CB8AC3E}">
        <p14:creationId xmlns:p14="http://schemas.microsoft.com/office/powerpoint/2010/main" val="1892456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888" b="13964"/>
          <a:stretch/>
        </p:blipFill>
        <p:spPr>
          <a:xfrm>
            <a:off x="0" y="0"/>
            <a:ext cx="7772400" cy="6223000"/>
          </a:xfrm>
          <a:prstGeom prst="rect">
            <a:avLst/>
          </a:prstGeom>
        </p:spPr>
      </p:pic>
      <p:sp>
        <p:nvSpPr>
          <p:cNvPr id="3" name="Rectangle 2"/>
          <p:cNvSpPr/>
          <p:nvPr/>
        </p:nvSpPr>
        <p:spPr>
          <a:xfrm>
            <a:off x="381000" y="4900037"/>
            <a:ext cx="7391400" cy="1119763"/>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 y="3276600"/>
            <a:ext cx="7391400" cy="1371600"/>
          </a:xfrm>
          <a:prstGeom prst="rect">
            <a:avLst/>
          </a:pr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545804" y="4127500"/>
            <a:ext cx="7226596"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3400" y="3365500"/>
            <a:ext cx="7162800" cy="707886"/>
          </a:xfrm>
          <a:prstGeom prst="rect">
            <a:avLst/>
          </a:prstGeom>
          <a:noFill/>
        </p:spPr>
        <p:txBody>
          <a:bodyPr wrap="square" rtlCol="0">
            <a:spAutoFit/>
          </a:bodyPr>
          <a:lstStyle/>
          <a:p>
            <a:r>
              <a:rPr lang="en-US" sz="4000" dirty="0" smtClean="0">
                <a:solidFill>
                  <a:schemeClr val="bg1"/>
                </a:solidFill>
                <a:latin typeface="+mj-lt"/>
              </a:rPr>
              <a:t>Insert </a:t>
            </a:r>
            <a:r>
              <a:rPr lang="en-US" sz="4000" dirty="0">
                <a:solidFill>
                  <a:schemeClr val="bg1"/>
                </a:solidFill>
                <a:latin typeface="+mj-lt"/>
              </a:rPr>
              <a:t>t</a:t>
            </a:r>
            <a:r>
              <a:rPr lang="en-US" sz="4000" dirty="0" smtClean="0">
                <a:solidFill>
                  <a:schemeClr val="bg1"/>
                </a:solidFill>
                <a:latin typeface="+mj-lt"/>
              </a:rPr>
              <a:t>itle </a:t>
            </a:r>
            <a:r>
              <a:rPr lang="en-US" sz="4000" dirty="0">
                <a:solidFill>
                  <a:schemeClr val="bg1"/>
                </a:solidFill>
                <a:latin typeface="+mj-lt"/>
              </a:rPr>
              <a:t>h</a:t>
            </a:r>
            <a:r>
              <a:rPr lang="en-US" sz="4000" dirty="0" smtClean="0">
                <a:solidFill>
                  <a:schemeClr val="bg1"/>
                </a:solidFill>
                <a:latin typeface="+mj-lt"/>
              </a:rPr>
              <a:t>ere</a:t>
            </a:r>
            <a:endParaRPr lang="en-US" sz="4000" dirty="0">
              <a:solidFill>
                <a:schemeClr val="bg1"/>
              </a:solidFill>
              <a:latin typeface="+mj-lt"/>
            </a:endParaRPr>
          </a:p>
        </p:txBody>
      </p:sp>
      <p:sp>
        <p:nvSpPr>
          <p:cNvPr id="15" name="TextBox 14"/>
          <p:cNvSpPr txBox="1"/>
          <p:nvPr/>
        </p:nvSpPr>
        <p:spPr>
          <a:xfrm>
            <a:off x="533400" y="4134988"/>
            <a:ext cx="7086600" cy="477054"/>
          </a:xfrm>
          <a:prstGeom prst="rect">
            <a:avLst/>
          </a:prstGeom>
          <a:noFill/>
        </p:spPr>
        <p:txBody>
          <a:bodyPr wrap="square" rtlCol="0">
            <a:spAutoFit/>
          </a:bodyPr>
          <a:lstStyle/>
          <a:p>
            <a:r>
              <a:rPr lang="en-US" sz="2500" dirty="0" smtClean="0">
                <a:solidFill>
                  <a:schemeClr val="bg1"/>
                </a:solidFill>
                <a:latin typeface="Futura UC Davis Light" panose="020B0402020204020303" pitchFamily="34" charset="0"/>
              </a:rPr>
              <a:t>Insert subtitle here</a:t>
            </a:r>
            <a:endParaRPr lang="en-US" sz="2500" dirty="0">
              <a:solidFill>
                <a:schemeClr val="bg1"/>
              </a:solidFill>
              <a:latin typeface="Futura UC Davis Light" panose="020B0402020204020303" pitchFamily="34" charset="0"/>
            </a:endParaRPr>
          </a:p>
        </p:txBody>
      </p:sp>
      <p:sp>
        <p:nvSpPr>
          <p:cNvPr id="16" name="TextBox 15"/>
          <p:cNvSpPr txBox="1"/>
          <p:nvPr/>
        </p:nvSpPr>
        <p:spPr>
          <a:xfrm>
            <a:off x="533400" y="5068669"/>
            <a:ext cx="4343400" cy="369332"/>
          </a:xfrm>
          <a:prstGeom prst="rect">
            <a:avLst/>
          </a:prstGeom>
          <a:noFill/>
        </p:spPr>
        <p:txBody>
          <a:bodyPr wrap="square" rtlCol="0">
            <a:spAutoFit/>
          </a:bodyPr>
          <a:lstStyle/>
          <a:p>
            <a:r>
              <a:rPr lang="en-US" dirty="0" smtClean="0">
                <a:solidFill>
                  <a:srgbClr val="000000"/>
                </a:solidFill>
                <a:latin typeface="+mj-lt"/>
              </a:rPr>
              <a:t>Insert date here</a:t>
            </a:r>
          </a:p>
        </p:txBody>
      </p:sp>
      <p:sp>
        <p:nvSpPr>
          <p:cNvPr id="17" name="TextBox 16"/>
          <p:cNvSpPr txBox="1"/>
          <p:nvPr/>
        </p:nvSpPr>
        <p:spPr>
          <a:xfrm>
            <a:off x="533400" y="5498068"/>
            <a:ext cx="4343400" cy="369332"/>
          </a:xfrm>
          <a:prstGeom prst="rect">
            <a:avLst/>
          </a:prstGeom>
          <a:noFill/>
        </p:spPr>
        <p:txBody>
          <a:bodyPr wrap="square" rtlCol="0">
            <a:spAutoFit/>
          </a:bodyPr>
          <a:lstStyle/>
          <a:p>
            <a:r>
              <a:rPr lang="en-US" dirty="0" smtClean="0">
                <a:solidFill>
                  <a:srgbClr val="000000"/>
                </a:solidFill>
                <a:latin typeface="+mj-lt"/>
              </a:rPr>
              <a:t>Insert place here</a:t>
            </a:r>
          </a:p>
        </p:txBody>
      </p:sp>
      <p:sp>
        <p:nvSpPr>
          <p:cNvPr id="19" name="TextBox 18"/>
          <p:cNvSpPr txBox="1"/>
          <p:nvPr/>
        </p:nvSpPr>
        <p:spPr>
          <a:xfrm>
            <a:off x="406400" y="6520190"/>
            <a:ext cx="3708400" cy="954107"/>
          </a:xfrm>
          <a:prstGeom prst="rect">
            <a:avLst/>
          </a:prstGeom>
          <a:noFill/>
        </p:spPr>
        <p:txBody>
          <a:bodyPr wrap="square" rtlCol="0">
            <a:spAutoFit/>
          </a:bodyPr>
          <a:lstStyle/>
          <a:p>
            <a:r>
              <a:rPr lang="en-US" sz="1400" dirty="0" smtClean="0">
                <a:solidFill>
                  <a:srgbClr val="000000"/>
                </a:solidFill>
                <a:latin typeface="+mj-lt"/>
              </a:rPr>
              <a:t>Header</a:t>
            </a:r>
          </a:p>
          <a:p>
            <a:r>
              <a:rPr lang="en-US" sz="1400" dirty="0" smtClean="0">
                <a:solidFill>
                  <a:srgbClr val="000000"/>
                </a:solidFill>
                <a:latin typeface="Futura UC Davis Light" panose="020B0402020204020303" pitchFamily="34" charset="0"/>
              </a:rPr>
              <a:t>Insert panelists, event background, or other necessary information</a:t>
            </a:r>
          </a:p>
          <a:p>
            <a:endParaRPr lang="en-US" sz="1400" dirty="0">
              <a:solidFill>
                <a:srgbClr val="000000"/>
              </a:solidFill>
              <a:latin typeface="Futura UC Davis Light" panose="020B0402020204020303" pitchFamily="34" charset="0"/>
            </a:endParaRPr>
          </a:p>
        </p:txBody>
      </p:sp>
      <p:sp>
        <p:nvSpPr>
          <p:cNvPr id="20" name="TextBox 19"/>
          <p:cNvSpPr txBox="1"/>
          <p:nvPr/>
        </p:nvSpPr>
        <p:spPr>
          <a:xfrm>
            <a:off x="4343400" y="6526887"/>
            <a:ext cx="3098800" cy="523220"/>
          </a:xfrm>
          <a:prstGeom prst="rect">
            <a:avLst/>
          </a:prstGeom>
          <a:noFill/>
        </p:spPr>
        <p:txBody>
          <a:bodyPr wrap="square" rtlCol="0">
            <a:spAutoFit/>
          </a:bodyPr>
          <a:lstStyle/>
          <a:p>
            <a:r>
              <a:rPr lang="en-US" sz="1400" dirty="0" smtClean="0">
                <a:solidFill>
                  <a:srgbClr val="000000"/>
                </a:solidFill>
                <a:latin typeface="+mj-lt"/>
              </a:rPr>
              <a:t>Contact</a:t>
            </a:r>
          </a:p>
          <a:p>
            <a:r>
              <a:rPr lang="en-US" sz="1400" dirty="0" smtClean="0">
                <a:solidFill>
                  <a:srgbClr val="000000"/>
                </a:solidFill>
                <a:latin typeface="Futura UC Davis Light" panose="020B0402020204020303" pitchFamily="34" charset="0"/>
              </a:rPr>
              <a:t>Insert contact information here</a:t>
            </a:r>
            <a:endParaRPr lang="en-US" sz="1400" dirty="0">
              <a:solidFill>
                <a:srgbClr val="000000"/>
              </a:solidFill>
              <a:latin typeface="Futura UC Davis Light" panose="020B0402020204020303" pitchFamily="34" charset="0"/>
            </a:endParaRPr>
          </a:p>
        </p:txBody>
      </p:sp>
      <p:sp>
        <p:nvSpPr>
          <p:cNvPr id="21" name="TextBox 20"/>
          <p:cNvSpPr txBox="1"/>
          <p:nvPr/>
        </p:nvSpPr>
        <p:spPr>
          <a:xfrm>
            <a:off x="4343400" y="7567136"/>
            <a:ext cx="3098800" cy="738664"/>
          </a:xfrm>
          <a:prstGeom prst="rect">
            <a:avLst/>
          </a:prstGeom>
          <a:noFill/>
        </p:spPr>
        <p:txBody>
          <a:bodyPr wrap="square" rtlCol="0">
            <a:spAutoFit/>
          </a:bodyPr>
          <a:lstStyle/>
          <a:p>
            <a:r>
              <a:rPr lang="en-US" sz="1400" dirty="0" smtClean="0">
                <a:solidFill>
                  <a:srgbClr val="000000"/>
                </a:solidFill>
                <a:latin typeface="+mj-lt"/>
              </a:rPr>
              <a:t>Sponsors</a:t>
            </a:r>
          </a:p>
          <a:p>
            <a:r>
              <a:rPr lang="en-US" sz="1400" dirty="0" smtClean="0">
                <a:solidFill>
                  <a:srgbClr val="000000"/>
                </a:solidFill>
                <a:latin typeface="Futura UC Davis Light" panose="020B0402020204020303" pitchFamily="34" charset="0"/>
              </a:rPr>
              <a:t>Insert sponsors here, or other additional information</a:t>
            </a:r>
            <a:endParaRPr lang="en-US" sz="1400" dirty="0">
              <a:solidFill>
                <a:srgbClr val="000000"/>
              </a:solidFill>
              <a:latin typeface="Futura UC Davis Light" panose="020B0402020204020303" pitchFamily="34" charset="0"/>
            </a:endParaRPr>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8944157"/>
            <a:ext cx="2247900" cy="657043"/>
          </a:xfrm>
          <a:prstGeom prst="rect">
            <a:avLst/>
          </a:prstGeom>
        </p:spPr>
      </p:pic>
      <p:cxnSp>
        <p:nvCxnSpPr>
          <p:cNvPr id="31" name="Straight Connector 30"/>
          <p:cNvCxnSpPr/>
          <p:nvPr/>
        </p:nvCxnSpPr>
        <p:spPr>
          <a:xfrm flipH="1">
            <a:off x="6636488" y="9829800"/>
            <a:ext cx="1135912"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497032" y="9829800"/>
            <a:ext cx="1139456"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4357576" y="9829800"/>
            <a:ext cx="1139456"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3218120" y="9829800"/>
            <a:ext cx="1139456"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231064" y="9829800"/>
            <a:ext cx="113945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1091608" y="9829800"/>
            <a:ext cx="1139456"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0" y="9829800"/>
            <a:ext cx="109160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9297" y="8686800"/>
            <a:ext cx="1127503" cy="1146295"/>
          </a:xfrm>
          <a:prstGeom prst="rect">
            <a:avLst/>
          </a:prstGeom>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8991600"/>
            <a:ext cx="3102327" cy="642937"/>
          </a:xfrm>
          <a:prstGeom prst="rect">
            <a:avLst/>
          </a:prstGeom>
        </p:spPr>
      </p:pic>
    </p:spTree>
    <p:extLst>
      <p:ext uri="{BB962C8B-B14F-4D97-AF65-F5344CB8AC3E}">
        <p14:creationId xmlns:p14="http://schemas.microsoft.com/office/powerpoint/2010/main" val="1992857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24203" b="1921"/>
          <a:stretch/>
        </p:blipFill>
        <p:spPr>
          <a:xfrm>
            <a:off x="-8965" y="0"/>
            <a:ext cx="7781365" cy="10058400"/>
          </a:xfrm>
          <a:prstGeom prst="rect">
            <a:avLst/>
          </a:prstGeom>
        </p:spPr>
      </p:pic>
      <p:sp>
        <p:nvSpPr>
          <p:cNvPr id="21" name="Rectangle 20"/>
          <p:cNvSpPr/>
          <p:nvPr/>
        </p:nvSpPr>
        <p:spPr>
          <a:xfrm>
            <a:off x="381000" y="381000"/>
            <a:ext cx="7391400" cy="2514600"/>
          </a:xfrm>
          <a:prstGeom prst="rect">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a:off x="533400" y="1219200"/>
            <a:ext cx="7239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0" y="4038600"/>
            <a:ext cx="4495800" cy="6019800"/>
          </a:xfrm>
          <a:prstGeom prst="rect">
            <a:avLst/>
          </a:prstGeom>
          <a:solidFill>
            <a:srgbClr val="00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3400" y="457200"/>
            <a:ext cx="7162800" cy="707886"/>
          </a:xfrm>
          <a:prstGeom prst="rect">
            <a:avLst/>
          </a:prstGeom>
          <a:noFill/>
        </p:spPr>
        <p:txBody>
          <a:bodyPr wrap="square" rtlCol="0">
            <a:spAutoFit/>
          </a:bodyPr>
          <a:lstStyle/>
          <a:p>
            <a:r>
              <a:rPr lang="en-US" sz="4000" dirty="0" smtClean="0">
                <a:solidFill>
                  <a:srgbClr val="000000"/>
                </a:solidFill>
                <a:latin typeface="+mj-lt"/>
              </a:rPr>
              <a:t>Insert title </a:t>
            </a:r>
            <a:r>
              <a:rPr lang="en-US" sz="4000" dirty="0">
                <a:solidFill>
                  <a:srgbClr val="000000"/>
                </a:solidFill>
                <a:latin typeface="+mj-lt"/>
              </a:rPr>
              <a:t>h</a:t>
            </a:r>
            <a:r>
              <a:rPr lang="en-US" sz="4000" dirty="0" smtClean="0">
                <a:solidFill>
                  <a:srgbClr val="000000"/>
                </a:solidFill>
                <a:latin typeface="+mj-lt"/>
              </a:rPr>
              <a:t>ere</a:t>
            </a:r>
            <a:endParaRPr lang="en-US" sz="4000" dirty="0">
              <a:solidFill>
                <a:srgbClr val="000000"/>
              </a:solidFill>
              <a:latin typeface="+mj-lt"/>
            </a:endParaRPr>
          </a:p>
        </p:txBody>
      </p:sp>
      <p:sp>
        <p:nvSpPr>
          <p:cNvPr id="14" name="TextBox 13"/>
          <p:cNvSpPr txBox="1"/>
          <p:nvPr/>
        </p:nvSpPr>
        <p:spPr>
          <a:xfrm>
            <a:off x="533400" y="1241286"/>
            <a:ext cx="7086600" cy="477054"/>
          </a:xfrm>
          <a:prstGeom prst="rect">
            <a:avLst/>
          </a:prstGeom>
          <a:noFill/>
        </p:spPr>
        <p:txBody>
          <a:bodyPr wrap="square" rtlCol="0">
            <a:spAutoFit/>
          </a:bodyPr>
          <a:lstStyle/>
          <a:p>
            <a:r>
              <a:rPr lang="en-US" sz="2500" dirty="0" smtClean="0">
                <a:solidFill>
                  <a:srgbClr val="000000"/>
                </a:solidFill>
                <a:latin typeface="Futura UC Davis Light" panose="020B0402020204020303" pitchFamily="34" charset="0"/>
              </a:rPr>
              <a:t>Insert subtitle here</a:t>
            </a:r>
            <a:endParaRPr lang="en-US" sz="2500" dirty="0">
              <a:solidFill>
                <a:srgbClr val="000000"/>
              </a:solidFill>
              <a:latin typeface="Futura UC Davis Light" panose="020B0402020204020303" pitchFamily="34" charset="0"/>
            </a:endParaRPr>
          </a:p>
        </p:txBody>
      </p:sp>
      <p:sp>
        <p:nvSpPr>
          <p:cNvPr id="15" name="TextBox 14"/>
          <p:cNvSpPr txBox="1"/>
          <p:nvPr/>
        </p:nvSpPr>
        <p:spPr>
          <a:xfrm>
            <a:off x="533400" y="1844248"/>
            <a:ext cx="4343400" cy="369332"/>
          </a:xfrm>
          <a:prstGeom prst="rect">
            <a:avLst/>
          </a:prstGeom>
          <a:noFill/>
        </p:spPr>
        <p:txBody>
          <a:bodyPr wrap="square" rtlCol="0">
            <a:spAutoFit/>
          </a:bodyPr>
          <a:lstStyle/>
          <a:p>
            <a:r>
              <a:rPr lang="en-US" dirty="0" smtClean="0">
                <a:solidFill>
                  <a:srgbClr val="000000"/>
                </a:solidFill>
                <a:latin typeface="+mj-lt"/>
              </a:rPr>
              <a:t>Insert date here</a:t>
            </a:r>
          </a:p>
        </p:txBody>
      </p:sp>
      <p:sp>
        <p:nvSpPr>
          <p:cNvPr id="16" name="TextBox 15"/>
          <p:cNvSpPr txBox="1"/>
          <p:nvPr/>
        </p:nvSpPr>
        <p:spPr>
          <a:xfrm>
            <a:off x="533400" y="2273647"/>
            <a:ext cx="4343400" cy="369332"/>
          </a:xfrm>
          <a:prstGeom prst="rect">
            <a:avLst/>
          </a:prstGeom>
          <a:noFill/>
        </p:spPr>
        <p:txBody>
          <a:bodyPr wrap="square" rtlCol="0">
            <a:spAutoFit/>
          </a:bodyPr>
          <a:lstStyle/>
          <a:p>
            <a:r>
              <a:rPr lang="en-US" dirty="0" smtClean="0">
                <a:solidFill>
                  <a:srgbClr val="000000"/>
                </a:solidFill>
                <a:latin typeface="+mj-lt"/>
              </a:rPr>
              <a:t>Insert place here</a:t>
            </a:r>
          </a:p>
        </p:txBody>
      </p:sp>
      <p:sp>
        <p:nvSpPr>
          <p:cNvPr id="18" name="TextBox 17"/>
          <p:cNvSpPr txBox="1"/>
          <p:nvPr/>
        </p:nvSpPr>
        <p:spPr>
          <a:xfrm>
            <a:off x="533400" y="4279900"/>
            <a:ext cx="4114800" cy="2677656"/>
          </a:xfrm>
          <a:prstGeom prst="rect">
            <a:avLst/>
          </a:prstGeom>
          <a:noFill/>
        </p:spPr>
        <p:txBody>
          <a:bodyPr wrap="square" rtlCol="0">
            <a:spAutoFit/>
          </a:bodyPr>
          <a:lstStyle/>
          <a:p>
            <a:r>
              <a:rPr lang="en-US" sz="1400" dirty="0" smtClean="0">
                <a:solidFill>
                  <a:schemeClr val="bg1"/>
                </a:solidFill>
                <a:latin typeface="+mj-lt"/>
              </a:rPr>
              <a:t>Header</a:t>
            </a:r>
          </a:p>
          <a:p>
            <a:r>
              <a:rPr lang="en-US" sz="1400" dirty="0" smtClean="0">
                <a:solidFill>
                  <a:schemeClr val="bg1"/>
                </a:solidFill>
                <a:latin typeface="Futura UC Davis Light" panose="020B0402020204020303" pitchFamily="34" charset="0"/>
              </a:rPr>
              <a:t>Insert panelists, event background, or other necessary information</a:t>
            </a:r>
          </a:p>
          <a:p>
            <a:endParaRPr lang="en-US" sz="1400" dirty="0">
              <a:solidFill>
                <a:schemeClr val="bg1"/>
              </a:solidFill>
              <a:latin typeface="Futura UC Davis Light" panose="020B0402020204020303" pitchFamily="34" charset="0"/>
            </a:endParaRPr>
          </a:p>
          <a:p>
            <a:r>
              <a:rPr lang="en-US" sz="1400" dirty="0">
                <a:solidFill>
                  <a:schemeClr val="bg1"/>
                </a:solidFill>
                <a:latin typeface="+mj-lt"/>
              </a:rPr>
              <a:t>Contact</a:t>
            </a:r>
          </a:p>
          <a:p>
            <a:r>
              <a:rPr lang="en-US" sz="1400" dirty="0">
                <a:solidFill>
                  <a:schemeClr val="bg1"/>
                </a:solidFill>
                <a:latin typeface="Futura UC Davis Light" panose="020B0402020204020303" pitchFamily="34" charset="0"/>
              </a:rPr>
              <a:t>Insert contact information </a:t>
            </a:r>
            <a:r>
              <a:rPr lang="en-US" sz="1400" dirty="0" smtClean="0">
                <a:solidFill>
                  <a:schemeClr val="bg1"/>
                </a:solidFill>
                <a:latin typeface="Futura UC Davis Light" panose="020B0402020204020303" pitchFamily="34" charset="0"/>
              </a:rPr>
              <a:t>here</a:t>
            </a:r>
          </a:p>
          <a:p>
            <a:endParaRPr lang="en-US" sz="1400" dirty="0">
              <a:solidFill>
                <a:schemeClr val="bg1"/>
              </a:solidFill>
              <a:latin typeface="Futura UC Davis Light" panose="020B0402020204020303" pitchFamily="34" charset="0"/>
            </a:endParaRPr>
          </a:p>
          <a:p>
            <a:r>
              <a:rPr lang="en-US" sz="1400" dirty="0">
                <a:solidFill>
                  <a:schemeClr val="bg1"/>
                </a:solidFill>
                <a:latin typeface="+mj-lt"/>
              </a:rPr>
              <a:t>Sponsors</a:t>
            </a:r>
          </a:p>
          <a:p>
            <a:r>
              <a:rPr lang="en-US" sz="1400" dirty="0">
                <a:solidFill>
                  <a:schemeClr val="bg1"/>
                </a:solidFill>
                <a:latin typeface="Futura UC Davis Light" panose="020B0402020204020303" pitchFamily="34" charset="0"/>
              </a:rPr>
              <a:t>Insert sponsors here, or other additional information</a:t>
            </a:r>
          </a:p>
          <a:p>
            <a:endParaRPr lang="en-US" sz="1400" dirty="0">
              <a:solidFill>
                <a:schemeClr val="bg1"/>
              </a:solidFill>
              <a:latin typeface="Futura UC Davis Light" panose="020B0402020204020303" pitchFamily="34" charset="0"/>
            </a:endParaRPr>
          </a:p>
          <a:p>
            <a:endParaRPr lang="en-US" sz="1400" dirty="0" smtClean="0">
              <a:solidFill>
                <a:schemeClr val="bg1"/>
              </a:solidFill>
              <a:latin typeface="Futura UC Davis Light" panose="020B0402020204020303" pitchFamily="34" charset="0"/>
            </a:endParaRPr>
          </a:p>
          <a:p>
            <a:endParaRPr lang="en-US" sz="1400" dirty="0">
              <a:solidFill>
                <a:schemeClr val="bg1"/>
              </a:solidFill>
              <a:latin typeface="Futura UC Davis Light" panose="020B0402020204020303" pitchFamily="34" charset="0"/>
            </a:endParaRPr>
          </a:p>
        </p:txBody>
      </p:sp>
      <p:pic>
        <p:nvPicPr>
          <p:cNvPr id="22" name="Picture 2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873" y="7848600"/>
            <a:ext cx="2743200" cy="804041"/>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3571" y="8915400"/>
            <a:ext cx="990600" cy="990600"/>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94171" y="9120674"/>
            <a:ext cx="3054029" cy="632926"/>
          </a:xfrm>
          <a:prstGeom prst="rect">
            <a:avLst/>
          </a:prstGeom>
        </p:spPr>
      </p:pic>
    </p:spTree>
    <p:extLst>
      <p:ext uri="{BB962C8B-B14F-4D97-AF65-F5344CB8AC3E}">
        <p14:creationId xmlns:p14="http://schemas.microsoft.com/office/powerpoint/2010/main" val="3994127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5882" t="45962" b="13964"/>
          <a:stretch/>
        </p:blipFill>
        <p:spPr>
          <a:xfrm>
            <a:off x="457200" y="3111500"/>
            <a:ext cx="7315200" cy="3111500"/>
          </a:xfrm>
          <a:prstGeom prst="rect">
            <a:avLst/>
          </a:prstGeom>
        </p:spPr>
      </p:pic>
      <p:cxnSp>
        <p:nvCxnSpPr>
          <p:cNvPr id="4" name="Straight Connector 3"/>
          <p:cNvCxnSpPr/>
          <p:nvPr/>
        </p:nvCxnSpPr>
        <p:spPr>
          <a:xfrm>
            <a:off x="457200" y="1219200"/>
            <a:ext cx="7315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9144000"/>
            <a:ext cx="2247900" cy="657043"/>
          </a:xfrm>
          <a:prstGeom prst="rect">
            <a:avLst/>
          </a:prstGeom>
        </p:spPr>
      </p:pic>
      <p:cxnSp>
        <p:nvCxnSpPr>
          <p:cNvPr id="13" name="Straight Connector 12"/>
          <p:cNvCxnSpPr/>
          <p:nvPr/>
        </p:nvCxnSpPr>
        <p:spPr>
          <a:xfrm flipV="1">
            <a:off x="228600" y="6697"/>
            <a:ext cx="0" cy="1295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 y="457200"/>
            <a:ext cx="7162800" cy="707886"/>
          </a:xfrm>
          <a:prstGeom prst="rect">
            <a:avLst/>
          </a:prstGeom>
          <a:noFill/>
        </p:spPr>
        <p:txBody>
          <a:bodyPr wrap="square" rtlCol="0">
            <a:spAutoFit/>
          </a:bodyPr>
          <a:lstStyle/>
          <a:p>
            <a:r>
              <a:rPr lang="en-US" sz="4000" dirty="0" smtClean="0">
                <a:solidFill>
                  <a:srgbClr val="000000"/>
                </a:solidFill>
                <a:latin typeface="+mj-lt"/>
              </a:rPr>
              <a:t>Insert title </a:t>
            </a:r>
            <a:r>
              <a:rPr lang="en-US" sz="4000" dirty="0">
                <a:solidFill>
                  <a:srgbClr val="000000"/>
                </a:solidFill>
                <a:latin typeface="+mj-lt"/>
              </a:rPr>
              <a:t>h</a:t>
            </a:r>
            <a:r>
              <a:rPr lang="en-US" sz="4000" dirty="0" smtClean="0">
                <a:solidFill>
                  <a:srgbClr val="000000"/>
                </a:solidFill>
                <a:latin typeface="+mj-lt"/>
              </a:rPr>
              <a:t>ere</a:t>
            </a:r>
            <a:endParaRPr lang="en-US" sz="4000" dirty="0">
              <a:solidFill>
                <a:srgbClr val="000000"/>
              </a:solidFill>
              <a:latin typeface="+mj-lt"/>
            </a:endParaRPr>
          </a:p>
        </p:txBody>
      </p:sp>
      <p:sp>
        <p:nvSpPr>
          <p:cNvPr id="15" name="TextBox 14"/>
          <p:cNvSpPr txBox="1"/>
          <p:nvPr/>
        </p:nvSpPr>
        <p:spPr>
          <a:xfrm>
            <a:off x="381000" y="1241286"/>
            <a:ext cx="7086600" cy="477054"/>
          </a:xfrm>
          <a:prstGeom prst="rect">
            <a:avLst/>
          </a:prstGeom>
          <a:noFill/>
        </p:spPr>
        <p:txBody>
          <a:bodyPr wrap="square" rtlCol="0">
            <a:spAutoFit/>
          </a:bodyPr>
          <a:lstStyle/>
          <a:p>
            <a:r>
              <a:rPr lang="en-US" sz="2500" dirty="0" smtClean="0">
                <a:solidFill>
                  <a:srgbClr val="000000"/>
                </a:solidFill>
                <a:latin typeface="Futura UC Davis Light" panose="020B0402020204020303" pitchFamily="34" charset="0"/>
              </a:rPr>
              <a:t>Insert subtitle here</a:t>
            </a:r>
            <a:endParaRPr lang="en-US" sz="2500" dirty="0">
              <a:solidFill>
                <a:srgbClr val="000000"/>
              </a:solidFill>
              <a:latin typeface="Futura UC Davis Light" panose="020B0402020204020303" pitchFamily="34" charset="0"/>
            </a:endParaRPr>
          </a:p>
        </p:txBody>
      </p:sp>
      <p:sp>
        <p:nvSpPr>
          <p:cNvPr id="16" name="TextBox 15"/>
          <p:cNvSpPr txBox="1"/>
          <p:nvPr/>
        </p:nvSpPr>
        <p:spPr>
          <a:xfrm>
            <a:off x="381000" y="1844248"/>
            <a:ext cx="4343400" cy="369332"/>
          </a:xfrm>
          <a:prstGeom prst="rect">
            <a:avLst/>
          </a:prstGeom>
          <a:noFill/>
        </p:spPr>
        <p:txBody>
          <a:bodyPr wrap="square" rtlCol="0">
            <a:spAutoFit/>
          </a:bodyPr>
          <a:lstStyle/>
          <a:p>
            <a:r>
              <a:rPr lang="en-US" dirty="0" smtClean="0">
                <a:solidFill>
                  <a:srgbClr val="000000"/>
                </a:solidFill>
                <a:latin typeface="+mj-lt"/>
              </a:rPr>
              <a:t>Insert date here</a:t>
            </a:r>
          </a:p>
        </p:txBody>
      </p:sp>
      <p:sp>
        <p:nvSpPr>
          <p:cNvPr id="17" name="TextBox 16"/>
          <p:cNvSpPr txBox="1"/>
          <p:nvPr/>
        </p:nvSpPr>
        <p:spPr>
          <a:xfrm>
            <a:off x="381000" y="2273647"/>
            <a:ext cx="4343400" cy="369332"/>
          </a:xfrm>
          <a:prstGeom prst="rect">
            <a:avLst/>
          </a:prstGeom>
          <a:noFill/>
        </p:spPr>
        <p:txBody>
          <a:bodyPr wrap="square" rtlCol="0">
            <a:spAutoFit/>
          </a:bodyPr>
          <a:lstStyle/>
          <a:p>
            <a:r>
              <a:rPr lang="en-US" dirty="0" smtClean="0">
                <a:solidFill>
                  <a:srgbClr val="000000"/>
                </a:solidFill>
                <a:latin typeface="+mj-lt"/>
              </a:rPr>
              <a:t>Insert place here</a:t>
            </a:r>
          </a:p>
        </p:txBody>
      </p:sp>
      <p:sp>
        <p:nvSpPr>
          <p:cNvPr id="19" name="TextBox 18"/>
          <p:cNvSpPr txBox="1"/>
          <p:nvPr/>
        </p:nvSpPr>
        <p:spPr>
          <a:xfrm>
            <a:off x="381000" y="6520190"/>
            <a:ext cx="3759200" cy="954107"/>
          </a:xfrm>
          <a:prstGeom prst="rect">
            <a:avLst/>
          </a:prstGeom>
          <a:noFill/>
        </p:spPr>
        <p:txBody>
          <a:bodyPr wrap="square" rtlCol="0">
            <a:spAutoFit/>
          </a:bodyPr>
          <a:lstStyle/>
          <a:p>
            <a:r>
              <a:rPr lang="en-US" sz="1400" dirty="0" smtClean="0">
                <a:solidFill>
                  <a:srgbClr val="000000"/>
                </a:solidFill>
                <a:latin typeface="+mj-lt"/>
              </a:rPr>
              <a:t>Header</a:t>
            </a:r>
          </a:p>
          <a:p>
            <a:r>
              <a:rPr lang="en-US" sz="1400" dirty="0" smtClean="0">
                <a:solidFill>
                  <a:srgbClr val="000000"/>
                </a:solidFill>
                <a:latin typeface="Futura UC Davis Light" panose="020B0402020204020303" pitchFamily="34" charset="0"/>
              </a:rPr>
              <a:t>Insert panelists, event background, or other necessary information</a:t>
            </a:r>
          </a:p>
          <a:p>
            <a:endParaRPr lang="en-US" sz="1400" dirty="0">
              <a:solidFill>
                <a:srgbClr val="000000"/>
              </a:solidFill>
              <a:latin typeface="Futura UC Davis Light" panose="020B0402020204020303" pitchFamily="34" charset="0"/>
            </a:endParaRPr>
          </a:p>
        </p:txBody>
      </p:sp>
      <p:sp>
        <p:nvSpPr>
          <p:cNvPr id="20" name="TextBox 19"/>
          <p:cNvSpPr txBox="1"/>
          <p:nvPr/>
        </p:nvSpPr>
        <p:spPr>
          <a:xfrm>
            <a:off x="4343400" y="6526887"/>
            <a:ext cx="3098800" cy="523220"/>
          </a:xfrm>
          <a:prstGeom prst="rect">
            <a:avLst/>
          </a:prstGeom>
          <a:noFill/>
        </p:spPr>
        <p:txBody>
          <a:bodyPr wrap="square" rtlCol="0">
            <a:spAutoFit/>
          </a:bodyPr>
          <a:lstStyle/>
          <a:p>
            <a:r>
              <a:rPr lang="en-US" sz="1400" dirty="0" smtClean="0">
                <a:solidFill>
                  <a:srgbClr val="000000"/>
                </a:solidFill>
                <a:latin typeface="+mj-lt"/>
              </a:rPr>
              <a:t>Contact</a:t>
            </a:r>
          </a:p>
          <a:p>
            <a:r>
              <a:rPr lang="en-US" sz="1400" dirty="0" smtClean="0">
                <a:solidFill>
                  <a:srgbClr val="000000"/>
                </a:solidFill>
                <a:latin typeface="Futura UC Davis Light" panose="020B0402020204020303" pitchFamily="34" charset="0"/>
              </a:rPr>
              <a:t>Insert contact information here</a:t>
            </a:r>
            <a:endParaRPr lang="en-US" sz="1400" dirty="0">
              <a:solidFill>
                <a:srgbClr val="000000"/>
              </a:solidFill>
              <a:latin typeface="Futura UC Davis Light" panose="020B0402020204020303" pitchFamily="34" charset="0"/>
            </a:endParaRPr>
          </a:p>
        </p:txBody>
      </p:sp>
      <p:sp>
        <p:nvSpPr>
          <p:cNvPr id="21" name="TextBox 20"/>
          <p:cNvSpPr txBox="1"/>
          <p:nvPr/>
        </p:nvSpPr>
        <p:spPr>
          <a:xfrm>
            <a:off x="4343400" y="7338536"/>
            <a:ext cx="3098800" cy="738664"/>
          </a:xfrm>
          <a:prstGeom prst="rect">
            <a:avLst/>
          </a:prstGeom>
          <a:noFill/>
        </p:spPr>
        <p:txBody>
          <a:bodyPr wrap="square" rtlCol="0">
            <a:spAutoFit/>
          </a:bodyPr>
          <a:lstStyle/>
          <a:p>
            <a:r>
              <a:rPr lang="en-US" sz="1400" dirty="0" smtClean="0">
                <a:solidFill>
                  <a:srgbClr val="000000"/>
                </a:solidFill>
                <a:latin typeface="+mj-lt"/>
              </a:rPr>
              <a:t>Sponsors</a:t>
            </a:r>
          </a:p>
          <a:p>
            <a:r>
              <a:rPr lang="en-US" sz="1400" dirty="0" smtClean="0">
                <a:solidFill>
                  <a:srgbClr val="000000"/>
                </a:solidFill>
                <a:latin typeface="Futura UC Davis Light" panose="020B0402020204020303" pitchFamily="34" charset="0"/>
              </a:rPr>
              <a:t>Insert sponsors here, or other additional information</a:t>
            </a:r>
            <a:endParaRPr lang="en-US" sz="1400" dirty="0">
              <a:solidFill>
                <a:srgbClr val="000000"/>
              </a:solidFill>
              <a:latin typeface="Futura UC Davis Light" panose="020B0402020204020303" pitchFamily="34" charset="0"/>
            </a:endParaRPr>
          </a:p>
        </p:txBody>
      </p:sp>
      <p:cxnSp>
        <p:nvCxnSpPr>
          <p:cNvPr id="24" name="Straight Connector 23"/>
          <p:cNvCxnSpPr/>
          <p:nvPr/>
        </p:nvCxnSpPr>
        <p:spPr>
          <a:xfrm flipV="1">
            <a:off x="228600" y="1302097"/>
            <a:ext cx="0" cy="1347579"/>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25" name="Straight Connector 24"/>
          <p:cNvCxnSpPr/>
          <p:nvPr/>
        </p:nvCxnSpPr>
        <p:spPr>
          <a:xfrm flipV="1">
            <a:off x="228600" y="2597497"/>
            <a:ext cx="0" cy="1295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28600" y="3892897"/>
            <a:ext cx="0" cy="1295400"/>
          </a:xfrm>
          <a:prstGeom prst="line">
            <a:avLst/>
          </a:prstGeom>
          <a:ln w="28575"/>
        </p:spPr>
        <p:style>
          <a:lnRef idx="1">
            <a:schemeClr val="accent3"/>
          </a:lnRef>
          <a:fillRef idx="0">
            <a:schemeClr val="accent3"/>
          </a:fillRef>
          <a:effectRef idx="0">
            <a:schemeClr val="accent3"/>
          </a:effectRef>
          <a:fontRef idx="minor">
            <a:schemeClr val="tx1"/>
          </a:fontRef>
        </p:style>
      </p:cxnSp>
      <p:cxnSp>
        <p:nvCxnSpPr>
          <p:cNvPr id="27" name="Straight Connector 26"/>
          <p:cNvCxnSpPr/>
          <p:nvPr/>
        </p:nvCxnSpPr>
        <p:spPr>
          <a:xfrm flipV="1">
            <a:off x="228600" y="5105400"/>
            <a:ext cx="0" cy="133859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8" name="Straight Connector 27"/>
          <p:cNvCxnSpPr/>
          <p:nvPr/>
        </p:nvCxnSpPr>
        <p:spPr>
          <a:xfrm flipV="1">
            <a:off x="228600" y="6400800"/>
            <a:ext cx="0" cy="1307068"/>
          </a:xfrm>
          <a:prstGeom prst="line">
            <a:avLst/>
          </a:prstGeom>
          <a:ln w="28575">
            <a:solidFill>
              <a:schemeClr val="accent5"/>
            </a:solidFill>
          </a:ln>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flipV="1">
            <a:off x="228600" y="7702897"/>
            <a:ext cx="0" cy="1219200"/>
          </a:xfrm>
          <a:prstGeom prst="line">
            <a:avLst/>
          </a:prstGeom>
          <a:ln w="28575">
            <a:solidFill>
              <a:schemeClr val="accent6"/>
            </a:solidFill>
          </a:ln>
        </p:spPr>
        <p:style>
          <a:lnRef idx="1">
            <a:schemeClr val="accent5"/>
          </a:lnRef>
          <a:fillRef idx="0">
            <a:schemeClr val="accent5"/>
          </a:fillRef>
          <a:effectRef idx="0">
            <a:schemeClr val="accent5"/>
          </a:effectRef>
          <a:fontRef idx="minor">
            <a:schemeClr val="tx1"/>
          </a:fontRef>
        </p:style>
      </p:cxnSp>
      <p:cxnSp>
        <p:nvCxnSpPr>
          <p:cNvPr id="30" name="Straight Connector 29"/>
          <p:cNvCxnSpPr/>
          <p:nvPr/>
        </p:nvCxnSpPr>
        <p:spPr>
          <a:xfrm flipV="1">
            <a:off x="228600" y="8845897"/>
            <a:ext cx="0" cy="121920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9297" y="8915400"/>
            <a:ext cx="1127503" cy="1146295"/>
          </a:xfrm>
          <a:prstGeom prst="rect">
            <a:avLst/>
          </a:prstGeom>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24400" y="9220200"/>
            <a:ext cx="3102327" cy="642937"/>
          </a:xfrm>
          <a:prstGeom prst="rect">
            <a:avLst/>
          </a:prstGeom>
        </p:spPr>
      </p:pic>
    </p:spTree>
    <p:extLst>
      <p:ext uri="{BB962C8B-B14F-4D97-AF65-F5344CB8AC3E}">
        <p14:creationId xmlns:p14="http://schemas.microsoft.com/office/powerpoint/2010/main" val="229768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AREP">
      <a:dk1>
        <a:srgbClr val="195BA5"/>
      </a:dk1>
      <a:lt1>
        <a:srgbClr val="FFFFFF"/>
      </a:lt1>
      <a:dk2>
        <a:srgbClr val="D5E7FF"/>
      </a:dk2>
      <a:lt2>
        <a:srgbClr val="FFFFFF"/>
      </a:lt2>
      <a:accent1>
        <a:srgbClr val="FFB208"/>
      </a:accent1>
      <a:accent2>
        <a:srgbClr val="78BE20"/>
      </a:accent2>
      <a:accent3>
        <a:srgbClr val="642667"/>
      </a:accent3>
      <a:accent4>
        <a:srgbClr val="0F8BAD"/>
      </a:accent4>
      <a:accent5>
        <a:srgbClr val="AC5C0D"/>
      </a:accent5>
      <a:accent6>
        <a:srgbClr val="2B8C92"/>
      </a:accent6>
      <a:hlink>
        <a:srgbClr val="195BA5"/>
      </a:hlink>
      <a:folHlink>
        <a:srgbClr val="FFB208"/>
      </a:folHlink>
    </a:clrScheme>
    <a:fontScheme name="ASI &amp; Associated Bodies">
      <a:majorFont>
        <a:latin typeface="Futura UC Davis Medium"/>
        <a:ea typeface=""/>
        <a:cs typeface=""/>
      </a:majorFont>
      <a:minorFont>
        <a:latin typeface="Berkeley UC Davis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863</Words>
  <Application>Microsoft Office PowerPoint</Application>
  <PresentationFormat>Custom</PresentationFormat>
  <Paragraphs>110</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Kenna Rose Fallan</dc:creator>
  <cp:lastModifiedBy>Aubrey White</cp:lastModifiedBy>
  <cp:revision>24</cp:revision>
  <dcterms:created xsi:type="dcterms:W3CDTF">2015-05-05T16:46:43Z</dcterms:created>
  <dcterms:modified xsi:type="dcterms:W3CDTF">2015-08-17T21:26:20Z</dcterms:modified>
</cp:coreProperties>
</file>