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99700"/>
    <a:srgbClr val="195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91513" y="762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3170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rgbClr val="C99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233849"/>
            <a:ext cx="1192306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1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accent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553200" y="4572000"/>
            <a:ext cx="2209800" cy="1447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505200" y="4572000"/>
            <a:ext cx="2895600" cy="1828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05200" y="1524000"/>
            <a:ext cx="4038600" cy="2895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81000" y="1524000"/>
            <a:ext cx="2971800" cy="457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3544" y="6447420"/>
            <a:ext cx="8080744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934200" y="92075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2400" y="5638800"/>
            <a:ext cx="7924800" cy="961020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000000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39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934200" y="92075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105400"/>
            <a:ext cx="8534400" cy="144780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-3544" y="5750987"/>
            <a:ext cx="8537944" cy="10633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2400" y="4953000"/>
            <a:ext cx="8382000" cy="961020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bg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52400" y="5829300"/>
            <a:ext cx="8382000" cy="7239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Futura UC Davis Light" panose="020B04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31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accent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304800" y="1524000"/>
            <a:ext cx="4114800" cy="472440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Futura UC Davis Light" panose="020B0402020204020303" pitchFamily="34" charset="0"/>
              </a:defRPr>
            </a:lvl1pPr>
            <a:lvl2pPr>
              <a:defRPr sz="2200">
                <a:solidFill>
                  <a:srgbClr val="000000"/>
                </a:solidFill>
                <a:latin typeface="Futura UC Davis Light" panose="020B0402020204020303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Futura UC Davis Light" panose="020B0402020204020303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Futura UC Davis Light" panose="020B0402020204020303" pitchFamily="34" charset="0"/>
              </a:defRPr>
            </a:lvl4pPr>
            <a:lvl5pPr>
              <a:defRPr sz="1600">
                <a:solidFill>
                  <a:srgbClr val="000000"/>
                </a:solidFill>
                <a:latin typeface="Futura UC Davis Light" panose="020B04020202040203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4724400" y="1524000"/>
            <a:ext cx="4114800" cy="472440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Futura UC Davis Light" panose="020B0402020204020303" pitchFamily="34" charset="0"/>
              </a:defRPr>
            </a:lvl1pPr>
            <a:lvl2pPr>
              <a:defRPr sz="2200">
                <a:solidFill>
                  <a:srgbClr val="000000"/>
                </a:solidFill>
                <a:latin typeface="Futura UC Davis Light" panose="020B0402020204020303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Futura UC Davis Light" panose="020B0402020204020303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Futura UC Davis Light" panose="020B0402020204020303" pitchFamily="34" charset="0"/>
              </a:defRPr>
            </a:lvl4pPr>
            <a:lvl5pPr>
              <a:defRPr sz="1600">
                <a:solidFill>
                  <a:srgbClr val="000000"/>
                </a:solidFill>
                <a:latin typeface="Futura UC Davis Light" panose="020B04020202040203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81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accent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29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rgbClr val="C99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746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72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76200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063256" y="3170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accent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rgbClr val="C99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233849"/>
            <a:ext cx="1192306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1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91513" y="762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1708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rgbClr val="C99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233849"/>
            <a:ext cx="1192306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1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- Jazz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10540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762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3170820"/>
            <a:ext cx="808074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rgbClr val="C99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233849"/>
            <a:ext cx="1192306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73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- Jazz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10540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762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170820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rgbClr val="C99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233849"/>
            <a:ext cx="1192306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93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610182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08" y="1066800"/>
            <a:ext cx="7090144" cy="51816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rgbClr val="C99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48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610182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08" y="1066800"/>
            <a:ext cx="7090144" cy="51816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8848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rgbClr val="C99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7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610182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39608" y="1828800"/>
            <a:ext cx="7090144" cy="44196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>
            <a:spLocks noGrp="1"/>
          </p:cNvSpPr>
          <p:nvPr>
            <p:ph type="subTitle" idx="11"/>
          </p:nvPr>
        </p:nvSpPr>
        <p:spPr>
          <a:xfrm>
            <a:off x="990600" y="1066800"/>
            <a:ext cx="81534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rgbClr val="C99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64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324600" y="381000"/>
            <a:ext cx="2590800" cy="2514600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accent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52400" y="381000"/>
            <a:ext cx="58674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72200" y="0"/>
            <a:ext cx="0" cy="2895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" y="4800600"/>
            <a:ext cx="5867400" cy="12192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257800" y="4800600"/>
            <a:ext cx="35052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accent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105400" y="3962400"/>
            <a:ext cx="0" cy="2895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53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105400" y="0"/>
            <a:ext cx="3124200" cy="3733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5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CFF2-27D5-48A3-B22A-EE286B1F0C2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5286-82BE-4A5B-8365-5838361B2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6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7" r:id="rId3"/>
    <p:sldLayoutId id="2147483669" r:id="rId4"/>
    <p:sldLayoutId id="2147483650" r:id="rId5"/>
    <p:sldLayoutId id="2147483670" r:id="rId6"/>
    <p:sldLayoutId id="2147483660" r:id="rId7"/>
    <p:sldLayoutId id="2147483664" r:id="rId8"/>
    <p:sldLayoutId id="2147483652" r:id="rId9"/>
    <p:sldLayoutId id="2147483661" r:id="rId10"/>
    <p:sldLayoutId id="2147483662" r:id="rId11"/>
    <p:sldLayoutId id="2147483663" r:id="rId12"/>
    <p:sldLayoutId id="2147483653" r:id="rId13"/>
    <p:sldLayoutId id="2147483654" r:id="rId14"/>
    <p:sldLayoutId id="2147483666" r:id="rId15"/>
    <p:sldLayoutId id="2147483655" r:id="rId16"/>
    <p:sldLayoutId id="214748366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 Powerpoint Template">
  <a:themeElements>
    <a:clrScheme name="Student Farm">
      <a:dk1>
        <a:srgbClr val="005033"/>
      </a:dk1>
      <a:lt1>
        <a:srgbClr val="FFFFFF"/>
      </a:lt1>
      <a:dk2>
        <a:srgbClr val="FFD600"/>
      </a:dk2>
      <a:lt2>
        <a:srgbClr val="FFFFFF"/>
      </a:lt2>
      <a:accent1>
        <a:srgbClr val="005033"/>
      </a:accent1>
      <a:accent2>
        <a:srgbClr val="FFD600"/>
      </a:accent2>
      <a:accent3>
        <a:srgbClr val="195BA5"/>
      </a:accent3>
      <a:accent4>
        <a:srgbClr val="78BE20"/>
      </a:accent4>
      <a:accent5>
        <a:srgbClr val="AC5C0D"/>
      </a:accent5>
      <a:accent6>
        <a:srgbClr val="002855"/>
      </a:accent6>
      <a:hlink>
        <a:srgbClr val="005033"/>
      </a:hlink>
      <a:folHlink>
        <a:srgbClr val="FFD600"/>
      </a:folHlink>
    </a:clrScheme>
    <a:fontScheme name="ASI &amp; Associated Bodies">
      <a:majorFont>
        <a:latin typeface="Futura UC Davis Medium"/>
        <a:ea typeface=""/>
        <a:cs typeface=""/>
      </a:majorFont>
      <a:minorFont>
        <a:latin typeface="Berkeley UC Davi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SF Powerpoint Template</vt:lpstr>
      <vt:lpstr>PowerPoint Presentation</vt:lpstr>
    </vt:vector>
  </TitlesOfParts>
  <Company>CAES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Kenna Rose Fallan</dc:creator>
  <cp:lastModifiedBy>Kenna Rose Fallan</cp:lastModifiedBy>
  <cp:revision>1</cp:revision>
  <dcterms:created xsi:type="dcterms:W3CDTF">2016-03-14T21:34:17Z</dcterms:created>
  <dcterms:modified xsi:type="dcterms:W3CDTF">2016-03-14T21:35:21Z</dcterms:modified>
</cp:coreProperties>
</file>